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4F67D-9A1C-4599-948B-35B269EAE58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A2F661-47A6-4B35-993B-9EB413DF3129}">
      <dgm:prSet phldrT="[Text]"/>
      <dgm:spPr/>
      <dgm:t>
        <a:bodyPr/>
        <a:lstStyle/>
        <a:p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sở</a:t>
          </a:r>
          <a:r>
            <a:rPr lang="en-US" dirty="0" smtClean="0"/>
            <a:t> </a:t>
          </a:r>
          <a:r>
            <a:rPr lang="en-US" dirty="0" err="1" smtClean="0"/>
            <a:t>lý</a:t>
          </a:r>
          <a:r>
            <a:rPr lang="en-US" dirty="0" smtClean="0"/>
            <a:t> </a:t>
          </a:r>
          <a:r>
            <a:rPr lang="en-US" dirty="0" err="1" smtClean="0"/>
            <a:t>thuyết</a:t>
          </a:r>
          <a:endParaRPr lang="en-US" dirty="0"/>
        </a:p>
      </dgm:t>
    </dgm:pt>
    <dgm:pt modelId="{E965CBB4-2584-4EE9-89C2-4E6DF7ACE28D}" type="parTrans" cxnId="{FB9A64F8-AF3B-4344-83F5-62063DB294F4}">
      <dgm:prSet/>
      <dgm:spPr/>
      <dgm:t>
        <a:bodyPr/>
        <a:lstStyle/>
        <a:p>
          <a:endParaRPr lang="en-US"/>
        </a:p>
      </dgm:t>
    </dgm:pt>
    <dgm:pt modelId="{126EBDC8-7522-4328-A1E1-C7242D51328B}" type="sibTrans" cxnId="{FB9A64F8-AF3B-4344-83F5-62063DB294F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415062-4C9E-4362-A291-80BB42B92F88}">
      <dgm:prSet phldrT="[Text]"/>
      <dgm:spPr/>
      <dgm:t>
        <a:bodyPr/>
        <a:lstStyle/>
        <a:p>
          <a:r>
            <a:rPr lang="en-US" dirty="0" err="1" smtClean="0"/>
            <a:t>Yêu</a:t>
          </a:r>
          <a:r>
            <a:rPr lang="en-US" dirty="0" smtClean="0"/>
            <a:t> </a:t>
          </a:r>
          <a:r>
            <a:rPr lang="en-US" dirty="0" err="1" smtClean="0"/>
            <a:t>cầu</a:t>
          </a:r>
          <a:r>
            <a:rPr lang="en-US" dirty="0" smtClean="0"/>
            <a:t> </a:t>
          </a:r>
          <a:r>
            <a:rPr lang="en-US" dirty="0" err="1" smtClean="0"/>
            <a:t>thực</a:t>
          </a:r>
          <a:r>
            <a:rPr lang="en-US" dirty="0" smtClean="0"/>
            <a:t> </a:t>
          </a:r>
          <a:r>
            <a:rPr lang="en-US" dirty="0" err="1" smtClean="0"/>
            <a:t>tiển</a:t>
          </a:r>
          <a:endParaRPr lang="en-US" dirty="0"/>
        </a:p>
      </dgm:t>
    </dgm:pt>
    <dgm:pt modelId="{2138116B-A0F2-40D1-ACD6-9CCBAA90C6AC}" type="parTrans" cxnId="{6A542056-0A80-4B75-BE12-AD0F51E7187B}">
      <dgm:prSet/>
      <dgm:spPr/>
      <dgm:t>
        <a:bodyPr/>
        <a:lstStyle/>
        <a:p>
          <a:endParaRPr lang="en-US"/>
        </a:p>
      </dgm:t>
    </dgm:pt>
    <dgm:pt modelId="{0555DBE1-318C-42B9-93B6-EF3969BCAFC0}" type="sibTrans" cxnId="{6A542056-0A80-4B75-BE12-AD0F51E7187B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1F195E-D467-4559-95D0-09C3C9C62A2B}" type="pres">
      <dgm:prSet presAssocID="{9B94F67D-9A1C-4599-948B-35B269EAE5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A0F2393-5F90-4A71-BE89-604089664CC5}" type="pres">
      <dgm:prSet presAssocID="{9B94F67D-9A1C-4599-948B-35B269EAE58A}" presName="dot1" presStyleLbl="alignNode1" presStyleIdx="0" presStyleCnt="10"/>
      <dgm:spPr/>
    </dgm:pt>
    <dgm:pt modelId="{2933DBA7-346C-491A-8789-0C4672C941E2}" type="pres">
      <dgm:prSet presAssocID="{9B94F67D-9A1C-4599-948B-35B269EAE58A}" presName="dot2" presStyleLbl="alignNode1" presStyleIdx="1" presStyleCnt="10"/>
      <dgm:spPr/>
    </dgm:pt>
    <dgm:pt modelId="{EF60F5DD-4809-43E1-B254-04BA1A57C24E}" type="pres">
      <dgm:prSet presAssocID="{9B94F67D-9A1C-4599-948B-35B269EAE58A}" presName="dot3" presStyleLbl="alignNode1" presStyleIdx="2" presStyleCnt="10"/>
      <dgm:spPr/>
    </dgm:pt>
    <dgm:pt modelId="{0E067AF3-A544-4A4C-AE49-F9FCDF9DB159}" type="pres">
      <dgm:prSet presAssocID="{9B94F67D-9A1C-4599-948B-35B269EAE58A}" presName="dotArrow1" presStyleLbl="alignNode1" presStyleIdx="3" presStyleCnt="10"/>
      <dgm:spPr/>
    </dgm:pt>
    <dgm:pt modelId="{8014AFD6-B3A8-4DCC-A901-E7C64FA6B611}" type="pres">
      <dgm:prSet presAssocID="{9B94F67D-9A1C-4599-948B-35B269EAE58A}" presName="dotArrow2" presStyleLbl="alignNode1" presStyleIdx="4" presStyleCnt="10"/>
      <dgm:spPr/>
    </dgm:pt>
    <dgm:pt modelId="{396498DF-7AFC-49DC-8323-566E5F1C9C2D}" type="pres">
      <dgm:prSet presAssocID="{9B94F67D-9A1C-4599-948B-35B269EAE58A}" presName="dotArrow3" presStyleLbl="alignNode1" presStyleIdx="5" presStyleCnt="10"/>
      <dgm:spPr/>
    </dgm:pt>
    <dgm:pt modelId="{53D20267-F97C-4460-AA22-FAEB02B71835}" type="pres">
      <dgm:prSet presAssocID="{9B94F67D-9A1C-4599-948B-35B269EAE58A}" presName="dotArrow4" presStyleLbl="alignNode1" presStyleIdx="6" presStyleCnt="10"/>
      <dgm:spPr/>
    </dgm:pt>
    <dgm:pt modelId="{29EDDBD6-532A-41B5-88C0-8E1F7F70DE05}" type="pres">
      <dgm:prSet presAssocID="{9B94F67D-9A1C-4599-948B-35B269EAE58A}" presName="dotArrow5" presStyleLbl="alignNode1" presStyleIdx="7" presStyleCnt="10"/>
      <dgm:spPr/>
    </dgm:pt>
    <dgm:pt modelId="{4F25E968-0E09-4A68-9660-DD08E6474E77}" type="pres">
      <dgm:prSet presAssocID="{9B94F67D-9A1C-4599-948B-35B269EAE58A}" presName="dotArrow6" presStyleLbl="alignNode1" presStyleIdx="8" presStyleCnt="10"/>
      <dgm:spPr/>
    </dgm:pt>
    <dgm:pt modelId="{D2F0EB12-3787-43A4-AB8F-7A4384393967}" type="pres">
      <dgm:prSet presAssocID="{9B94F67D-9A1C-4599-948B-35B269EAE58A}" presName="dotArrow7" presStyleLbl="alignNode1" presStyleIdx="9" presStyleCnt="10"/>
      <dgm:spPr/>
    </dgm:pt>
    <dgm:pt modelId="{BB82E3B8-29D6-42E9-B4D7-CAE9427E994D}" type="pres">
      <dgm:prSet presAssocID="{60A2F661-47A6-4B35-993B-9EB413DF3129}" presName="parTx1" presStyleLbl="node1" presStyleIdx="0" presStyleCnt="2"/>
      <dgm:spPr/>
      <dgm:t>
        <a:bodyPr/>
        <a:lstStyle/>
        <a:p>
          <a:endParaRPr lang="en-US"/>
        </a:p>
      </dgm:t>
    </dgm:pt>
    <dgm:pt modelId="{02B27659-A3BF-454B-961B-929E484D07A5}" type="pres">
      <dgm:prSet presAssocID="{126EBDC8-7522-4328-A1E1-C7242D51328B}" presName="picture1" presStyleCnt="0"/>
      <dgm:spPr/>
    </dgm:pt>
    <dgm:pt modelId="{FA379954-1A49-49D2-ACDD-AD14B1FF2B5C}" type="pres">
      <dgm:prSet presAssocID="{126EBDC8-7522-4328-A1E1-C7242D51328B}" presName="imageRepeatNode" presStyleLbl="fgImgPlace1" presStyleIdx="0" presStyleCnt="2"/>
      <dgm:spPr/>
      <dgm:t>
        <a:bodyPr/>
        <a:lstStyle/>
        <a:p>
          <a:endParaRPr lang="en-US"/>
        </a:p>
      </dgm:t>
    </dgm:pt>
    <dgm:pt modelId="{7F86477B-9E44-45D1-8520-345178D91C34}" type="pres">
      <dgm:prSet presAssocID="{EC415062-4C9E-4362-A291-80BB42B92F88}" presName="parTx2" presStyleLbl="node1" presStyleIdx="1" presStyleCnt="2"/>
      <dgm:spPr/>
      <dgm:t>
        <a:bodyPr/>
        <a:lstStyle/>
        <a:p>
          <a:endParaRPr lang="en-US"/>
        </a:p>
      </dgm:t>
    </dgm:pt>
    <dgm:pt modelId="{2360C6B1-0D75-4EDC-9685-B2B2ECA2C329}" type="pres">
      <dgm:prSet presAssocID="{0555DBE1-318C-42B9-93B6-EF3969BCAFC0}" presName="picture2" presStyleCnt="0"/>
      <dgm:spPr/>
    </dgm:pt>
    <dgm:pt modelId="{8F3D1AB9-39F4-4841-A16D-1E83631CF577}" type="pres">
      <dgm:prSet presAssocID="{0555DBE1-318C-42B9-93B6-EF3969BCAFC0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CFF720B4-0C73-47F5-8F07-DF5CC7798637}" type="presOf" srcId="{60A2F661-47A6-4B35-993B-9EB413DF3129}" destId="{BB82E3B8-29D6-42E9-B4D7-CAE9427E994D}" srcOrd="0" destOrd="0" presId="urn:microsoft.com/office/officeart/2008/layout/AscendingPictureAccentProcess"/>
    <dgm:cxn modelId="{E51DA7DC-BC1F-4B8A-90C2-120BF1A7F5F3}" type="presOf" srcId="{EC415062-4C9E-4362-A291-80BB42B92F88}" destId="{7F86477B-9E44-45D1-8520-345178D91C34}" srcOrd="0" destOrd="0" presId="urn:microsoft.com/office/officeart/2008/layout/AscendingPictureAccentProcess"/>
    <dgm:cxn modelId="{E3E7193C-F56A-48E1-83CC-3AA4C6D66C75}" type="presOf" srcId="{9B94F67D-9A1C-4599-948B-35B269EAE58A}" destId="{BD1F195E-D467-4559-95D0-09C3C9C62A2B}" srcOrd="0" destOrd="0" presId="urn:microsoft.com/office/officeart/2008/layout/AscendingPictureAccentProcess"/>
    <dgm:cxn modelId="{6A542056-0A80-4B75-BE12-AD0F51E7187B}" srcId="{9B94F67D-9A1C-4599-948B-35B269EAE58A}" destId="{EC415062-4C9E-4362-A291-80BB42B92F88}" srcOrd="1" destOrd="0" parTransId="{2138116B-A0F2-40D1-ACD6-9CCBAA90C6AC}" sibTransId="{0555DBE1-318C-42B9-93B6-EF3969BCAFC0}"/>
    <dgm:cxn modelId="{482FD167-9581-44A7-ACB0-A91BBF179C4E}" type="presOf" srcId="{0555DBE1-318C-42B9-93B6-EF3969BCAFC0}" destId="{8F3D1AB9-39F4-4841-A16D-1E83631CF577}" srcOrd="0" destOrd="0" presId="urn:microsoft.com/office/officeart/2008/layout/AscendingPictureAccentProcess"/>
    <dgm:cxn modelId="{FB9A64F8-AF3B-4344-83F5-62063DB294F4}" srcId="{9B94F67D-9A1C-4599-948B-35B269EAE58A}" destId="{60A2F661-47A6-4B35-993B-9EB413DF3129}" srcOrd="0" destOrd="0" parTransId="{E965CBB4-2584-4EE9-89C2-4E6DF7ACE28D}" sibTransId="{126EBDC8-7522-4328-A1E1-C7242D51328B}"/>
    <dgm:cxn modelId="{0F729C63-659F-4692-B2F2-EED57B07B956}" type="presOf" srcId="{126EBDC8-7522-4328-A1E1-C7242D51328B}" destId="{FA379954-1A49-49D2-ACDD-AD14B1FF2B5C}" srcOrd="0" destOrd="0" presId="urn:microsoft.com/office/officeart/2008/layout/AscendingPictureAccentProcess"/>
    <dgm:cxn modelId="{3DD4F149-0778-4B25-8698-F99824DFA820}" type="presParOf" srcId="{BD1F195E-D467-4559-95D0-09C3C9C62A2B}" destId="{AA0F2393-5F90-4A71-BE89-604089664CC5}" srcOrd="0" destOrd="0" presId="urn:microsoft.com/office/officeart/2008/layout/AscendingPictureAccentProcess"/>
    <dgm:cxn modelId="{246DA7DA-C90D-41C1-84B8-6C3F825A1BE7}" type="presParOf" srcId="{BD1F195E-D467-4559-95D0-09C3C9C62A2B}" destId="{2933DBA7-346C-491A-8789-0C4672C941E2}" srcOrd="1" destOrd="0" presId="urn:microsoft.com/office/officeart/2008/layout/AscendingPictureAccentProcess"/>
    <dgm:cxn modelId="{42626823-F081-4B34-836D-2B33EDC71589}" type="presParOf" srcId="{BD1F195E-D467-4559-95D0-09C3C9C62A2B}" destId="{EF60F5DD-4809-43E1-B254-04BA1A57C24E}" srcOrd="2" destOrd="0" presId="urn:microsoft.com/office/officeart/2008/layout/AscendingPictureAccentProcess"/>
    <dgm:cxn modelId="{1D4D2574-7B8B-4DB5-BCD8-0D2AB4B6B7D7}" type="presParOf" srcId="{BD1F195E-D467-4559-95D0-09C3C9C62A2B}" destId="{0E067AF3-A544-4A4C-AE49-F9FCDF9DB159}" srcOrd="3" destOrd="0" presId="urn:microsoft.com/office/officeart/2008/layout/AscendingPictureAccentProcess"/>
    <dgm:cxn modelId="{EB308A82-6140-48DC-84DE-2271FD43D949}" type="presParOf" srcId="{BD1F195E-D467-4559-95D0-09C3C9C62A2B}" destId="{8014AFD6-B3A8-4DCC-A901-E7C64FA6B611}" srcOrd="4" destOrd="0" presId="urn:microsoft.com/office/officeart/2008/layout/AscendingPictureAccentProcess"/>
    <dgm:cxn modelId="{BC5D70E6-7EF4-414D-A1E0-D3C02EEDE7D4}" type="presParOf" srcId="{BD1F195E-D467-4559-95D0-09C3C9C62A2B}" destId="{396498DF-7AFC-49DC-8323-566E5F1C9C2D}" srcOrd="5" destOrd="0" presId="urn:microsoft.com/office/officeart/2008/layout/AscendingPictureAccentProcess"/>
    <dgm:cxn modelId="{EEE27B65-32A7-4C70-8721-DCFEA5975559}" type="presParOf" srcId="{BD1F195E-D467-4559-95D0-09C3C9C62A2B}" destId="{53D20267-F97C-4460-AA22-FAEB02B71835}" srcOrd="6" destOrd="0" presId="urn:microsoft.com/office/officeart/2008/layout/AscendingPictureAccentProcess"/>
    <dgm:cxn modelId="{573918D0-D9B1-4034-BCF1-B2B8EA6723D0}" type="presParOf" srcId="{BD1F195E-D467-4559-95D0-09C3C9C62A2B}" destId="{29EDDBD6-532A-41B5-88C0-8E1F7F70DE05}" srcOrd="7" destOrd="0" presId="urn:microsoft.com/office/officeart/2008/layout/AscendingPictureAccentProcess"/>
    <dgm:cxn modelId="{065985B4-A338-454E-A7CC-64A6D1597B64}" type="presParOf" srcId="{BD1F195E-D467-4559-95D0-09C3C9C62A2B}" destId="{4F25E968-0E09-4A68-9660-DD08E6474E77}" srcOrd="8" destOrd="0" presId="urn:microsoft.com/office/officeart/2008/layout/AscendingPictureAccentProcess"/>
    <dgm:cxn modelId="{5F25BFF0-9F44-41A1-8107-F7832002AD97}" type="presParOf" srcId="{BD1F195E-D467-4559-95D0-09C3C9C62A2B}" destId="{D2F0EB12-3787-43A4-AB8F-7A4384393967}" srcOrd="9" destOrd="0" presId="urn:microsoft.com/office/officeart/2008/layout/AscendingPictureAccentProcess"/>
    <dgm:cxn modelId="{CE87DD74-8A5E-41FF-97E2-266E291BED1E}" type="presParOf" srcId="{BD1F195E-D467-4559-95D0-09C3C9C62A2B}" destId="{BB82E3B8-29D6-42E9-B4D7-CAE9427E994D}" srcOrd="10" destOrd="0" presId="urn:microsoft.com/office/officeart/2008/layout/AscendingPictureAccentProcess"/>
    <dgm:cxn modelId="{2159887D-7008-431D-92BD-B067F25E6997}" type="presParOf" srcId="{BD1F195E-D467-4559-95D0-09C3C9C62A2B}" destId="{02B27659-A3BF-454B-961B-929E484D07A5}" srcOrd="11" destOrd="0" presId="urn:microsoft.com/office/officeart/2008/layout/AscendingPictureAccentProcess"/>
    <dgm:cxn modelId="{9AEAE446-C781-4AEF-A471-46509CAC5E1C}" type="presParOf" srcId="{02B27659-A3BF-454B-961B-929E484D07A5}" destId="{FA379954-1A49-49D2-ACDD-AD14B1FF2B5C}" srcOrd="0" destOrd="0" presId="urn:microsoft.com/office/officeart/2008/layout/AscendingPictureAccentProcess"/>
    <dgm:cxn modelId="{4026A3A9-05E7-44B5-AB25-BE3B10607E7F}" type="presParOf" srcId="{BD1F195E-D467-4559-95D0-09C3C9C62A2B}" destId="{7F86477B-9E44-45D1-8520-345178D91C34}" srcOrd="12" destOrd="0" presId="urn:microsoft.com/office/officeart/2008/layout/AscendingPictureAccentProcess"/>
    <dgm:cxn modelId="{9A293C91-D17E-4E5A-A3FB-56461BB0B916}" type="presParOf" srcId="{BD1F195E-D467-4559-95D0-09C3C9C62A2B}" destId="{2360C6B1-0D75-4EDC-9685-B2B2ECA2C329}" srcOrd="13" destOrd="0" presId="urn:microsoft.com/office/officeart/2008/layout/AscendingPictureAccentProcess"/>
    <dgm:cxn modelId="{9211C87E-3BD4-4D75-ACDF-6FDBDFC587F8}" type="presParOf" srcId="{2360C6B1-0D75-4EDC-9685-B2B2ECA2C329}" destId="{8F3D1AB9-39F4-4841-A16D-1E83631CF57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2FA9F8-56A4-4EC7-A2EC-3BC6D516B26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9188B-A493-41AD-904A-0CB42DC48B4F}">
      <dgm:prSet phldrT="[Text]"/>
      <dgm:spPr/>
      <dgm:t>
        <a:bodyPr/>
        <a:lstStyle/>
        <a:p>
          <a:r>
            <a:rPr lang="en-US" dirty="0" smtClean="0"/>
            <a:t>Excel-Data analysis</a:t>
          </a:r>
          <a:endParaRPr lang="en-US" dirty="0"/>
        </a:p>
      </dgm:t>
    </dgm:pt>
    <dgm:pt modelId="{06C2AFF4-43EB-434C-BD09-D0F5896AFF67}" type="parTrans" cxnId="{F81F4443-1040-48D6-B3BA-335CDAC8E5FA}">
      <dgm:prSet/>
      <dgm:spPr/>
      <dgm:t>
        <a:bodyPr/>
        <a:lstStyle/>
        <a:p>
          <a:endParaRPr lang="en-US"/>
        </a:p>
      </dgm:t>
    </dgm:pt>
    <dgm:pt modelId="{54E68B96-9683-4768-913C-0DA90DF1EDFF}" type="sibTrans" cxnId="{F81F4443-1040-48D6-B3BA-335CDAC8E5FA}">
      <dgm:prSet/>
      <dgm:spPr/>
      <dgm:t>
        <a:bodyPr/>
        <a:lstStyle/>
        <a:p>
          <a:endParaRPr lang="en-US"/>
        </a:p>
      </dgm:t>
    </dgm:pt>
    <dgm:pt modelId="{70C1D54F-6A72-4D2B-889D-50A8EE95E685}">
      <dgm:prSet phldrT="[Text]"/>
      <dgm:spPr/>
      <dgm:t>
        <a:bodyPr/>
        <a:lstStyle/>
        <a:p>
          <a:r>
            <a:rPr lang="en-US" dirty="0" smtClean="0"/>
            <a:t>SPSS</a:t>
          </a:r>
          <a:endParaRPr lang="en-US" dirty="0"/>
        </a:p>
      </dgm:t>
    </dgm:pt>
    <dgm:pt modelId="{50EEBCD8-0D85-4525-A0B1-C91E554FF135}" type="parTrans" cxnId="{2EBB7054-D09B-41FF-B617-FC319ACFB320}">
      <dgm:prSet/>
      <dgm:spPr/>
      <dgm:t>
        <a:bodyPr/>
        <a:lstStyle/>
        <a:p>
          <a:endParaRPr lang="en-US"/>
        </a:p>
      </dgm:t>
    </dgm:pt>
    <dgm:pt modelId="{132A75EF-6535-4800-9FB7-AA216C0CEDDD}" type="sibTrans" cxnId="{2EBB7054-D09B-41FF-B617-FC319ACFB320}">
      <dgm:prSet/>
      <dgm:spPr/>
      <dgm:t>
        <a:bodyPr/>
        <a:lstStyle/>
        <a:p>
          <a:endParaRPr lang="en-US"/>
        </a:p>
      </dgm:t>
    </dgm:pt>
    <dgm:pt modelId="{0770CBF5-366C-4C0D-AE90-4A3F9915824F}">
      <dgm:prSet phldrT="[Text]"/>
      <dgm:spPr/>
      <dgm:t>
        <a:bodyPr/>
        <a:lstStyle/>
        <a:p>
          <a:r>
            <a:rPr lang="en-US" dirty="0" err="1" smtClean="0"/>
            <a:t>Eview</a:t>
          </a:r>
          <a:endParaRPr lang="en-US" dirty="0"/>
        </a:p>
      </dgm:t>
    </dgm:pt>
    <dgm:pt modelId="{5694E5E3-13F7-4DA1-8F97-08976AFB4336}" type="parTrans" cxnId="{98707D8A-8C96-4E0C-813A-EA22E6312A5A}">
      <dgm:prSet/>
      <dgm:spPr/>
      <dgm:t>
        <a:bodyPr/>
        <a:lstStyle/>
        <a:p>
          <a:endParaRPr lang="en-US"/>
        </a:p>
      </dgm:t>
    </dgm:pt>
    <dgm:pt modelId="{DFD9D4FC-7CE9-459A-8A83-75A316F0B39B}" type="sibTrans" cxnId="{98707D8A-8C96-4E0C-813A-EA22E6312A5A}">
      <dgm:prSet/>
      <dgm:spPr/>
      <dgm:t>
        <a:bodyPr/>
        <a:lstStyle/>
        <a:p>
          <a:endParaRPr lang="en-US"/>
        </a:p>
      </dgm:t>
    </dgm:pt>
    <dgm:pt modelId="{76D116CF-8666-4645-A0ED-9BFEF4E7C00B}">
      <dgm:prSet phldrT="[Text]"/>
      <dgm:spPr/>
      <dgm:t>
        <a:bodyPr/>
        <a:lstStyle/>
        <a:p>
          <a:r>
            <a:rPr lang="en-US" dirty="0" err="1" smtClean="0"/>
            <a:t>Stata</a:t>
          </a:r>
          <a:endParaRPr lang="en-US" dirty="0"/>
        </a:p>
      </dgm:t>
    </dgm:pt>
    <dgm:pt modelId="{F0685306-B47B-4D37-9578-541F35093177}" type="parTrans" cxnId="{A5EA550C-2F59-4D3C-8704-65988FF2DF8D}">
      <dgm:prSet/>
      <dgm:spPr/>
      <dgm:t>
        <a:bodyPr/>
        <a:lstStyle/>
        <a:p>
          <a:endParaRPr lang="en-US"/>
        </a:p>
      </dgm:t>
    </dgm:pt>
    <dgm:pt modelId="{130D7C7E-5F3C-46E0-9BC9-6CD86B3E4C12}" type="sibTrans" cxnId="{A5EA550C-2F59-4D3C-8704-65988FF2DF8D}">
      <dgm:prSet/>
      <dgm:spPr/>
      <dgm:t>
        <a:bodyPr/>
        <a:lstStyle/>
        <a:p>
          <a:endParaRPr lang="en-US"/>
        </a:p>
      </dgm:t>
    </dgm:pt>
    <dgm:pt modelId="{9398A702-6A95-4B22-93A3-76F63B565E16}" type="pres">
      <dgm:prSet presAssocID="{A72FA9F8-56A4-4EC7-A2EC-3BC6D516B266}" presName="rootnode" presStyleCnt="0">
        <dgm:presLayoutVars>
          <dgm:chMax/>
          <dgm:chPref/>
          <dgm:dir/>
          <dgm:animLvl val="lvl"/>
        </dgm:presLayoutVars>
      </dgm:prSet>
      <dgm:spPr/>
    </dgm:pt>
    <dgm:pt modelId="{81FFB5AF-DAC8-445D-8476-F89560B97277}" type="pres">
      <dgm:prSet presAssocID="{AB49188B-A493-41AD-904A-0CB42DC48B4F}" presName="composite" presStyleCnt="0"/>
      <dgm:spPr/>
    </dgm:pt>
    <dgm:pt modelId="{E87A80B0-2437-4E15-8421-C945D4D6603A}" type="pres">
      <dgm:prSet presAssocID="{AB49188B-A493-41AD-904A-0CB42DC48B4F}" presName="LShape" presStyleLbl="alignNode1" presStyleIdx="0" presStyleCnt="7"/>
      <dgm:spPr/>
    </dgm:pt>
    <dgm:pt modelId="{F0343928-4819-41DE-B065-41D9A244CE6A}" type="pres">
      <dgm:prSet presAssocID="{AB49188B-A493-41AD-904A-0CB42DC48B4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A5EF2-38ED-419A-A6A1-80F126DD5B2D}" type="pres">
      <dgm:prSet presAssocID="{AB49188B-A493-41AD-904A-0CB42DC48B4F}" presName="Triangle" presStyleLbl="alignNode1" presStyleIdx="1" presStyleCnt="7"/>
      <dgm:spPr/>
    </dgm:pt>
    <dgm:pt modelId="{5A93E06C-F06D-4E70-8186-1E04478D8BAF}" type="pres">
      <dgm:prSet presAssocID="{54E68B96-9683-4768-913C-0DA90DF1EDFF}" presName="sibTrans" presStyleCnt="0"/>
      <dgm:spPr/>
    </dgm:pt>
    <dgm:pt modelId="{0FB6854A-92A8-4FF8-B9FB-101A8F3A8167}" type="pres">
      <dgm:prSet presAssocID="{54E68B96-9683-4768-913C-0DA90DF1EDFF}" presName="space" presStyleCnt="0"/>
      <dgm:spPr/>
    </dgm:pt>
    <dgm:pt modelId="{B58F731C-766A-44A7-BE69-037DAF6A2A04}" type="pres">
      <dgm:prSet presAssocID="{70C1D54F-6A72-4D2B-889D-50A8EE95E685}" presName="composite" presStyleCnt="0"/>
      <dgm:spPr/>
    </dgm:pt>
    <dgm:pt modelId="{ECC52AF7-D3E8-4326-BA52-6420B62A99A1}" type="pres">
      <dgm:prSet presAssocID="{70C1D54F-6A72-4D2B-889D-50A8EE95E685}" presName="LShape" presStyleLbl="alignNode1" presStyleIdx="2" presStyleCnt="7"/>
      <dgm:spPr/>
    </dgm:pt>
    <dgm:pt modelId="{29E0B3E3-710C-4261-9B3E-64C07D7D1723}" type="pres">
      <dgm:prSet presAssocID="{70C1D54F-6A72-4D2B-889D-50A8EE95E685}" presName="ParentText" presStyleLbl="revTx" presStyleIdx="1" presStyleCnt="4" custLinFactX="21067" custLinFactNeighborX="100000" custLinFactNeighborY="-33692">
        <dgm:presLayoutVars>
          <dgm:chMax val="0"/>
          <dgm:chPref val="0"/>
          <dgm:bulletEnabled val="1"/>
        </dgm:presLayoutVars>
      </dgm:prSet>
      <dgm:spPr/>
    </dgm:pt>
    <dgm:pt modelId="{7138E1C0-647A-4C8A-B775-1E38C2305BF9}" type="pres">
      <dgm:prSet presAssocID="{70C1D54F-6A72-4D2B-889D-50A8EE95E685}" presName="Triangle" presStyleLbl="alignNode1" presStyleIdx="3" presStyleCnt="7"/>
      <dgm:spPr/>
    </dgm:pt>
    <dgm:pt modelId="{D271CB1D-ECEE-4594-991C-133D02148A05}" type="pres">
      <dgm:prSet presAssocID="{132A75EF-6535-4800-9FB7-AA216C0CEDDD}" presName="sibTrans" presStyleCnt="0"/>
      <dgm:spPr/>
    </dgm:pt>
    <dgm:pt modelId="{B75C6E01-54C9-4ACB-9F0F-0A5DC9233551}" type="pres">
      <dgm:prSet presAssocID="{132A75EF-6535-4800-9FB7-AA216C0CEDDD}" presName="space" presStyleCnt="0"/>
      <dgm:spPr/>
    </dgm:pt>
    <dgm:pt modelId="{D9DC67AC-5CA5-4050-9061-125F574F8456}" type="pres">
      <dgm:prSet presAssocID="{0770CBF5-366C-4C0D-AE90-4A3F9915824F}" presName="composite" presStyleCnt="0"/>
      <dgm:spPr/>
    </dgm:pt>
    <dgm:pt modelId="{24805833-5672-4BBC-A16D-2D63A75857C7}" type="pres">
      <dgm:prSet presAssocID="{0770CBF5-366C-4C0D-AE90-4A3F9915824F}" presName="LShape" presStyleLbl="alignNode1" presStyleIdx="4" presStyleCnt="7"/>
      <dgm:spPr/>
    </dgm:pt>
    <dgm:pt modelId="{41EBEA93-5707-4CED-8645-BE3066F414D9}" type="pres">
      <dgm:prSet presAssocID="{0770CBF5-366C-4C0D-AE90-4A3F9915824F}" presName="ParentText" presStyleLbl="revTx" presStyleIdx="2" presStyleCnt="4" custLinFactX="-19045" custLinFactNeighborX="-100000" custLinFactNeighborY="35893">
        <dgm:presLayoutVars>
          <dgm:chMax val="0"/>
          <dgm:chPref val="0"/>
          <dgm:bulletEnabled val="1"/>
        </dgm:presLayoutVars>
      </dgm:prSet>
      <dgm:spPr/>
    </dgm:pt>
    <dgm:pt modelId="{B157618A-D7CB-4FCC-B535-1099404659DB}" type="pres">
      <dgm:prSet presAssocID="{0770CBF5-366C-4C0D-AE90-4A3F9915824F}" presName="Triangle" presStyleLbl="alignNode1" presStyleIdx="5" presStyleCnt="7"/>
      <dgm:spPr/>
    </dgm:pt>
    <dgm:pt modelId="{A65AA8A2-F83F-4C60-9D9E-81FE8DA30C3C}" type="pres">
      <dgm:prSet presAssocID="{DFD9D4FC-7CE9-459A-8A83-75A316F0B39B}" presName="sibTrans" presStyleCnt="0"/>
      <dgm:spPr/>
    </dgm:pt>
    <dgm:pt modelId="{1AD51A25-1CA4-43A3-B1D8-338E29BC8841}" type="pres">
      <dgm:prSet presAssocID="{DFD9D4FC-7CE9-459A-8A83-75A316F0B39B}" presName="space" presStyleCnt="0"/>
      <dgm:spPr/>
    </dgm:pt>
    <dgm:pt modelId="{E3436B04-116C-47DD-BE28-D5B75B8C2BC8}" type="pres">
      <dgm:prSet presAssocID="{76D116CF-8666-4645-A0ED-9BFEF4E7C00B}" presName="composite" presStyleCnt="0"/>
      <dgm:spPr/>
    </dgm:pt>
    <dgm:pt modelId="{A9765314-CC3A-4F47-BB27-17AFFD8EADBC}" type="pres">
      <dgm:prSet presAssocID="{76D116CF-8666-4645-A0ED-9BFEF4E7C00B}" presName="LShape" presStyleLbl="alignNode1" presStyleIdx="6" presStyleCnt="7"/>
      <dgm:spPr/>
    </dgm:pt>
    <dgm:pt modelId="{18334A85-C828-4ABE-8F7D-EAE1349A62AE}" type="pres">
      <dgm:prSet presAssocID="{76D116CF-8666-4645-A0ED-9BFEF4E7C00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81F4443-1040-48D6-B3BA-335CDAC8E5FA}" srcId="{A72FA9F8-56A4-4EC7-A2EC-3BC6D516B266}" destId="{AB49188B-A493-41AD-904A-0CB42DC48B4F}" srcOrd="0" destOrd="0" parTransId="{06C2AFF4-43EB-434C-BD09-D0F5896AFF67}" sibTransId="{54E68B96-9683-4768-913C-0DA90DF1EDFF}"/>
    <dgm:cxn modelId="{84F2F3C1-D10F-4589-B4B7-22EE5F23D105}" type="presOf" srcId="{70C1D54F-6A72-4D2B-889D-50A8EE95E685}" destId="{29E0B3E3-710C-4261-9B3E-64C07D7D1723}" srcOrd="0" destOrd="0" presId="urn:microsoft.com/office/officeart/2009/3/layout/StepUpProcess"/>
    <dgm:cxn modelId="{1598E419-C40F-496F-A994-D85B52B71ABF}" type="presOf" srcId="{A72FA9F8-56A4-4EC7-A2EC-3BC6D516B266}" destId="{9398A702-6A95-4B22-93A3-76F63B565E16}" srcOrd="0" destOrd="0" presId="urn:microsoft.com/office/officeart/2009/3/layout/StepUpProcess"/>
    <dgm:cxn modelId="{B256288F-9119-43D0-B029-B60F16B3B079}" type="presOf" srcId="{76D116CF-8666-4645-A0ED-9BFEF4E7C00B}" destId="{18334A85-C828-4ABE-8F7D-EAE1349A62AE}" srcOrd="0" destOrd="0" presId="urn:microsoft.com/office/officeart/2009/3/layout/StepUpProcess"/>
    <dgm:cxn modelId="{A5EA550C-2F59-4D3C-8704-65988FF2DF8D}" srcId="{A72FA9F8-56A4-4EC7-A2EC-3BC6D516B266}" destId="{76D116CF-8666-4645-A0ED-9BFEF4E7C00B}" srcOrd="3" destOrd="0" parTransId="{F0685306-B47B-4D37-9578-541F35093177}" sibTransId="{130D7C7E-5F3C-46E0-9BC9-6CD86B3E4C12}"/>
    <dgm:cxn modelId="{175B9FF3-C9CC-4218-BDCA-15E57A043989}" type="presOf" srcId="{AB49188B-A493-41AD-904A-0CB42DC48B4F}" destId="{F0343928-4819-41DE-B065-41D9A244CE6A}" srcOrd="0" destOrd="0" presId="urn:microsoft.com/office/officeart/2009/3/layout/StepUpProcess"/>
    <dgm:cxn modelId="{98707D8A-8C96-4E0C-813A-EA22E6312A5A}" srcId="{A72FA9F8-56A4-4EC7-A2EC-3BC6D516B266}" destId="{0770CBF5-366C-4C0D-AE90-4A3F9915824F}" srcOrd="2" destOrd="0" parTransId="{5694E5E3-13F7-4DA1-8F97-08976AFB4336}" sibTransId="{DFD9D4FC-7CE9-459A-8A83-75A316F0B39B}"/>
    <dgm:cxn modelId="{2EBB7054-D09B-41FF-B617-FC319ACFB320}" srcId="{A72FA9F8-56A4-4EC7-A2EC-3BC6D516B266}" destId="{70C1D54F-6A72-4D2B-889D-50A8EE95E685}" srcOrd="1" destOrd="0" parTransId="{50EEBCD8-0D85-4525-A0B1-C91E554FF135}" sibTransId="{132A75EF-6535-4800-9FB7-AA216C0CEDDD}"/>
    <dgm:cxn modelId="{0FDB0C4B-9D54-4482-B65B-CE9CBA9A856C}" type="presOf" srcId="{0770CBF5-366C-4C0D-AE90-4A3F9915824F}" destId="{41EBEA93-5707-4CED-8645-BE3066F414D9}" srcOrd="0" destOrd="0" presId="urn:microsoft.com/office/officeart/2009/3/layout/StepUpProcess"/>
    <dgm:cxn modelId="{B2F244FD-692D-4201-A480-67C7205C39EA}" type="presParOf" srcId="{9398A702-6A95-4B22-93A3-76F63B565E16}" destId="{81FFB5AF-DAC8-445D-8476-F89560B97277}" srcOrd="0" destOrd="0" presId="urn:microsoft.com/office/officeart/2009/3/layout/StepUpProcess"/>
    <dgm:cxn modelId="{5214C20D-C8D5-45C9-B48B-6432FC67B71D}" type="presParOf" srcId="{81FFB5AF-DAC8-445D-8476-F89560B97277}" destId="{E87A80B0-2437-4E15-8421-C945D4D6603A}" srcOrd="0" destOrd="0" presId="urn:microsoft.com/office/officeart/2009/3/layout/StepUpProcess"/>
    <dgm:cxn modelId="{8473F5CB-D7C6-4A95-AAC8-5F892B230880}" type="presParOf" srcId="{81FFB5AF-DAC8-445D-8476-F89560B97277}" destId="{F0343928-4819-41DE-B065-41D9A244CE6A}" srcOrd="1" destOrd="0" presId="urn:microsoft.com/office/officeart/2009/3/layout/StepUpProcess"/>
    <dgm:cxn modelId="{419151B7-FB45-44BC-AEC5-13C1318278B8}" type="presParOf" srcId="{81FFB5AF-DAC8-445D-8476-F89560B97277}" destId="{15CA5EF2-38ED-419A-A6A1-80F126DD5B2D}" srcOrd="2" destOrd="0" presId="urn:microsoft.com/office/officeart/2009/3/layout/StepUpProcess"/>
    <dgm:cxn modelId="{F68123F7-D0BA-49FD-8DB1-D15DA56332E5}" type="presParOf" srcId="{9398A702-6A95-4B22-93A3-76F63B565E16}" destId="{5A93E06C-F06D-4E70-8186-1E04478D8BAF}" srcOrd="1" destOrd="0" presId="urn:microsoft.com/office/officeart/2009/3/layout/StepUpProcess"/>
    <dgm:cxn modelId="{2DB0365D-DD1F-462D-BDFD-B8BBE18F7C1A}" type="presParOf" srcId="{5A93E06C-F06D-4E70-8186-1E04478D8BAF}" destId="{0FB6854A-92A8-4FF8-B9FB-101A8F3A8167}" srcOrd="0" destOrd="0" presId="urn:microsoft.com/office/officeart/2009/3/layout/StepUpProcess"/>
    <dgm:cxn modelId="{243DEF90-C8F5-48D5-8EC1-A07FF3F8C202}" type="presParOf" srcId="{9398A702-6A95-4B22-93A3-76F63B565E16}" destId="{B58F731C-766A-44A7-BE69-037DAF6A2A04}" srcOrd="2" destOrd="0" presId="urn:microsoft.com/office/officeart/2009/3/layout/StepUpProcess"/>
    <dgm:cxn modelId="{DF575368-1F72-408B-8EA2-BD08E9691749}" type="presParOf" srcId="{B58F731C-766A-44A7-BE69-037DAF6A2A04}" destId="{ECC52AF7-D3E8-4326-BA52-6420B62A99A1}" srcOrd="0" destOrd="0" presId="urn:microsoft.com/office/officeart/2009/3/layout/StepUpProcess"/>
    <dgm:cxn modelId="{F779CBC1-F635-4A4A-BD28-032D43893208}" type="presParOf" srcId="{B58F731C-766A-44A7-BE69-037DAF6A2A04}" destId="{29E0B3E3-710C-4261-9B3E-64C07D7D1723}" srcOrd="1" destOrd="0" presId="urn:microsoft.com/office/officeart/2009/3/layout/StepUpProcess"/>
    <dgm:cxn modelId="{C557D7C7-100F-4224-BB73-CB2E439D2675}" type="presParOf" srcId="{B58F731C-766A-44A7-BE69-037DAF6A2A04}" destId="{7138E1C0-647A-4C8A-B775-1E38C2305BF9}" srcOrd="2" destOrd="0" presId="urn:microsoft.com/office/officeart/2009/3/layout/StepUpProcess"/>
    <dgm:cxn modelId="{CE7FEABB-A347-4C9A-A025-9012E7D9F1FC}" type="presParOf" srcId="{9398A702-6A95-4B22-93A3-76F63B565E16}" destId="{D271CB1D-ECEE-4594-991C-133D02148A05}" srcOrd="3" destOrd="0" presId="urn:microsoft.com/office/officeart/2009/3/layout/StepUpProcess"/>
    <dgm:cxn modelId="{92FB49BB-3E19-4B56-B959-3C1928BB04BB}" type="presParOf" srcId="{D271CB1D-ECEE-4594-991C-133D02148A05}" destId="{B75C6E01-54C9-4ACB-9F0F-0A5DC9233551}" srcOrd="0" destOrd="0" presId="urn:microsoft.com/office/officeart/2009/3/layout/StepUpProcess"/>
    <dgm:cxn modelId="{A860F83D-E9AD-4969-BA3A-8E85F674C503}" type="presParOf" srcId="{9398A702-6A95-4B22-93A3-76F63B565E16}" destId="{D9DC67AC-5CA5-4050-9061-125F574F8456}" srcOrd="4" destOrd="0" presId="urn:microsoft.com/office/officeart/2009/3/layout/StepUpProcess"/>
    <dgm:cxn modelId="{C4BEE80D-AE80-4FB4-B69C-63362D301342}" type="presParOf" srcId="{D9DC67AC-5CA5-4050-9061-125F574F8456}" destId="{24805833-5672-4BBC-A16D-2D63A75857C7}" srcOrd="0" destOrd="0" presId="urn:microsoft.com/office/officeart/2009/3/layout/StepUpProcess"/>
    <dgm:cxn modelId="{72ACE3B6-2B3E-4596-8AE5-B5C92BC5ACFA}" type="presParOf" srcId="{D9DC67AC-5CA5-4050-9061-125F574F8456}" destId="{41EBEA93-5707-4CED-8645-BE3066F414D9}" srcOrd="1" destOrd="0" presId="urn:microsoft.com/office/officeart/2009/3/layout/StepUpProcess"/>
    <dgm:cxn modelId="{59770667-3FE1-496F-B44F-47B83EC4E750}" type="presParOf" srcId="{D9DC67AC-5CA5-4050-9061-125F574F8456}" destId="{B157618A-D7CB-4FCC-B535-1099404659DB}" srcOrd="2" destOrd="0" presId="urn:microsoft.com/office/officeart/2009/3/layout/StepUpProcess"/>
    <dgm:cxn modelId="{369D4453-22FF-4C63-8393-FD66A32AA61E}" type="presParOf" srcId="{9398A702-6A95-4B22-93A3-76F63B565E16}" destId="{A65AA8A2-F83F-4C60-9D9E-81FE8DA30C3C}" srcOrd="5" destOrd="0" presId="urn:microsoft.com/office/officeart/2009/3/layout/StepUpProcess"/>
    <dgm:cxn modelId="{B46D51A5-D282-4731-9DE0-74BE3D0CE5B7}" type="presParOf" srcId="{A65AA8A2-F83F-4C60-9D9E-81FE8DA30C3C}" destId="{1AD51A25-1CA4-43A3-B1D8-338E29BC8841}" srcOrd="0" destOrd="0" presId="urn:microsoft.com/office/officeart/2009/3/layout/StepUpProcess"/>
    <dgm:cxn modelId="{FC36D3CC-D9F6-47BF-B386-F41942D6B9E5}" type="presParOf" srcId="{9398A702-6A95-4B22-93A3-76F63B565E16}" destId="{E3436B04-116C-47DD-BE28-D5B75B8C2BC8}" srcOrd="6" destOrd="0" presId="urn:microsoft.com/office/officeart/2009/3/layout/StepUpProcess"/>
    <dgm:cxn modelId="{35F8DBA4-351E-49D7-954F-8597979420DA}" type="presParOf" srcId="{E3436B04-116C-47DD-BE28-D5B75B8C2BC8}" destId="{A9765314-CC3A-4F47-BB27-17AFFD8EADBC}" srcOrd="0" destOrd="0" presId="urn:microsoft.com/office/officeart/2009/3/layout/StepUpProcess"/>
    <dgm:cxn modelId="{662E5CC2-4E30-4A3B-9A65-4B6AE318B28D}" type="presParOf" srcId="{E3436B04-116C-47DD-BE28-D5B75B8C2BC8}" destId="{18334A85-C828-4ABE-8F7D-EAE1349A62A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F263E-7BE0-4206-A5D3-1D9C45004E07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13E1162-350F-4F1D-9C2C-617E18FDAD7C}">
      <dgm:prSet phldrT="[Text]"/>
      <dgm:spPr/>
      <dgm:t>
        <a:bodyPr/>
        <a:lstStyle/>
        <a:p>
          <a:r>
            <a:rPr lang="en-US" dirty="0" err="1" smtClean="0"/>
            <a:t>Tài</a:t>
          </a:r>
          <a:r>
            <a:rPr lang="en-US" dirty="0" smtClean="0"/>
            <a:t> </a:t>
          </a:r>
          <a:r>
            <a:rPr lang="en-US" dirty="0" err="1" smtClean="0"/>
            <a:t>chính</a:t>
          </a:r>
          <a:r>
            <a:rPr lang="en-US" dirty="0" smtClean="0"/>
            <a:t> </a:t>
          </a:r>
          <a:r>
            <a:rPr lang="en-US" dirty="0" err="1" smtClean="0"/>
            <a:t>doanh</a:t>
          </a:r>
          <a:r>
            <a:rPr lang="en-US" dirty="0" smtClean="0"/>
            <a:t> </a:t>
          </a:r>
          <a:r>
            <a:rPr lang="en-US" dirty="0" err="1" smtClean="0"/>
            <a:t>nghiệp</a:t>
          </a:r>
          <a:r>
            <a:rPr lang="en-US" dirty="0" smtClean="0"/>
            <a:t>	</a:t>
          </a:r>
          <a:endParaRPr lang="en-US" dirty="0"/>
        </a:p>
      </dgm:t>
    </dgm:pt>
    <dgm:pt modelId="{9B45D629-BE19-49C2-83A8-CFDDFAF0DF4A}" type="parTrans" cxnId="{30CD0E9A-AD82-40EF-AAD0-F3E3F15D0A11}">
      <dgm:prSet/>
      <dgm:spPr/>
      <dgm:t>
        <a:bodyPr/>
        <a:lstStyle/>
        <a:p>
          <a:endParaRPr lang="en-US"/>
        </a:p>
      </dgm:t>
    </dgm:pt>
    <dgm:pt modelId="{C0CA3A8D-B0B8-4AE5-BC70-2569A2457E96}" type="sibTrans" cxnId="{30CD0E9A-AD82-40EF-AAD0-F3E3F15D0A11}">
      <dgm:prSet/>
      <dgm:spPr/>
      <dgm:t>
        <a:bodyPr/>
        <a:lstStyle/>
        <a:p>
          <a:endParaRPr lang="en-US"/>
        </a:p>
      </dgm:t>
    </dgm:pt>
    <dgm:pt modelId="{E689E556-194A-4CBB-AABA-3EA8F21358EA}">
      <dgm:prSet phldrT="[Text]"/>
      <dgm:spPr/>
      <dgm:t>
        <a:bodyPr/>
        <a:lstStyle/>
        <a:p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tư</a:t>
          </a:r>
          <a:r>
            <a:rPr lang="en-US" dirty="0" smtClean="0"/>
            <a:t> </a:t>
          </a:r>
          <a:r>
            <a:rPr lang="en-US" dirty="0" err="1" smtClean="0"/>
            <a:t>tài</a:t>
          </a:r>
          <a:r>
            <a:rPr lang="en-US" dirty="0" smtClean="0"/>
            <a:t> </a:t>
          </a:r>
          <a:r>
            <a:rPr lang="en-US" dirty="0" err="1" smtClean="0"/>
            <a:t>chính</a:t>
          </a:r>
          <a:endParaRPr lang="en-US" dirty="0"/>
        </a:p>
      </dgm:t>
    </dgm:pt>
    <dgm:pt modelId="{13D01AAF-A2AB-43EA-A0B4-9E55D3D4069D}" type="parTrans" cxnId="{59AC666E-F0E7-4517-8AA8-F3C21EC68F92}">
      <dgm:prSet/>
      <dgm:spPr/>
      <dgm:t>
        <a:bodyPr/>
        <a:lstStyle/>
        <a:p>
          <a:endParaRPr lang="en-US"/>
        </a:p>
      </dgm:t>
    </dgm:pt>
    <dgm:pt modelId="{F50F37DB-575D-4810-AE50-79DF1ACC9365}" type="sibTrans" cxnId="{59AC666E-F0E7-4517-8AA8-F3C21EC68F92}">
      <dgm:prSet/>
      <dgm:spPr/>
      <dgm:t>
        <a:bodyPr/>
        <a:lstStyle/>
        <a:p>
          <a:endParaRPr lang="en-US"/>
        </a:p>
      </dgm:t>
    </dgm:pt>
    <dgm:pt modelId="{F2C57C02-F9E3-4489-81B8-20A34FF56A7F}">
      <dgm:prSet phldrT="[Text]"/>
      <dgm:spPr/>
      <dgm:t>
        <a:bodyPr/>
        <a:lstStyle/>
        <a:p>
          <a:r>
            <a:rPr lang="en-US" dirty="0" err="1" smtClean="0"/>
            <a:t>Tài</a:t>
          </a:r>
          <a:r>
            <a:rPr lang="en-US" dirty="0" smtClean="0"/>
            <a:t> </a:t>
          </a:r>
          <a:r>
            <a:rPr lang="en-US" dirty="0" err="1" smtClean="0"/>
            <a:t>chính</a:t>
          </a:r>
          <a:r>
            <a:rPr lang="en-US" dirty="0" smtClean="0"/>
            <a:t> </a:t>
          </a:r>
          <a:r>
            <a:rPr lang="en-US" dirty="0" err="1" smtClean="0"/>
            <a:t>quốc</a:t>
          </a:r>
          <a:r>
            <a:rPr lang="en-US" dirty="0" smtClean="0"/>
            <a:t> </a:t>
          </a:r>
          <a:r>
            <a:rPr lang="en-US" dirty="0" err="1" smtClean="0"/>
            <a:t>tế</a:t>
          </a:r>
          <a:endParaRPr lang="en-US" dirty="0"/>
        </a:p>
      </dgm:t>
    </dgm:pt>
    <dgm:pt modelId="{18633F62-0BB7-4423-B147-93D0DD2FBB03}" type="parTrans" cxnId="{C7E9C326-F7D4-4B79-B97E-3D2E25E23A74}">
      <dgm:prSet/>
      <dgm:spPr/>
      <dgm:t>
        <a:bodyPr/>
        <a:lstStyle/>
        <a:p>
          <a:endParaRPr lang="en-US"/>
        </a:p>
      </dgm:t>
    </dgm:pt>
    <dgm:pt modelId="{54438C0A-29D9-46D5-85C6-7C9A274A2FD4}" type="sibTrans" cxnId="{C7E9C326-F7D4-4B79-B97E-3D2E25E23A74}">
      <dgm:prSet/>
      <dgm:spPr/>
      <dgm:t>
        <a:bodyPr/>
        <a:lstStyle/>
        <a:p>
          <a:endParaRPr lang="en-US"/>
        </a:p>
      </dgm:t>
    </dgm:pt>
    <dgm:pt modelId="{B0852E62-4491-4FAE-9D3B-E3A40D87420C}">
      <dgm:prSet phldrT="[Text]"/>
      <dgm:spPr/>
      <dgm:t>
        <a:bodyPr/>
        <a:lstStyle/>
        <a:p>
          <a:r>
            <a:rPr lang="en-US" dirty="0" err="1" smtClean="0"/>
            <a:t>Tài</a:t>
          </a:r>
          <a:r>
            <a:rPr lang="en-US" dirty="0" smtClean="0"/>
            <a:t> </a:t>
          </a:r>
          <a:r>
            <a:rPr lang="en-US" dirty="0" err="1" smtClean="0"/>
            <a:t>chínhngân</a:t>
          </a:r>
          <a:r>
            <a:rPr lang="en-US" dirty="0" smtClean="0"/>
            <a:t> </a:t>
          </a:r>
          <a:r>
            <a:rPr lang="en-US" dirty="0" err="1" smtClean="0"/>
            <a:t>hàng</a:t>
          </a:r>
          <a:endParaRPr lang="en-US" dirty="0"/>
        </a:p>
      </dgm:t>
    </dgm:pt>
    <dgm:pt modelId="{A1B066BC-24C4-4169-BF53-13AA711C236B}" type="parTrans" cxnId="{955D4C3C-CFCC-43E0-BBC7-16A208BF1BE9}">
      <dgm:prSet/>
      <dgm:spPr/>
      <dgm:t>
        <a:bodyPr/>
        <a:lstStyle/>
        <a:p>
          <a:endParaRPr lang="en-US"/>
        </a:p>
      </dgm:t>
    </dgm:pt>
    <dgm:pt modelId="{82666FBB-DD5B-446F-9856-6F257F0824A2}" type="sibTrans" cxnId="{955D4C3C-CFCC-43E0-BBC7-16A208BF1BE9}">
      <dgm:prSet/>
      <dgm:spPr/>
      <dgm:t>
        <a:bodyPr/>
        <a:lstStyle/>
        <a:p>
          <a:endParaRPr lang="en-US"/>
        </a:p>
      </dgm:t>
    </dgm:pt>
    <dgm:pt modelId="{A0B115B7-2F45-46C0-8482-13B55D25E98A}" type="pres">
      <dgm:prSet presAssocID="{ED7F263E-7BE0-4206-A5D3-1D9C45004E07}" presName="Name0" presStyleCnt="0">
        <dgm:presLayoutVars>
          <dgm:dir/>
          <dgm:resizeHandles val="exact"/>
        </dgm:presLayoutVars>
      </dgm:prSet>
      <dgm:spPr/>
    </dgm:pt>
    <dgm:pt modelId="{EA2F8DD1-3081-4C94-9625-20A5BD6B1EC9}" type="pres">
      <dgm:prSet presAssocID="{ED7F263E-7BE0-4206-A5D3-1D9C45004E07}" presName="fgShape" presStyleLbl="fgShp" presStyleIdx="0" presStyleCnt="1" custLinFactNeighborX="12" custLinFactNeighborY="84502"/>
      <dgm:spPr/>
    </dgm:pt>
    <dgm:pt modelId="{D01530C5-70B7-4E45-A757-290C6901A12B}" type="pres">
      <dgm:prSet presAssocID="{ED7F263E-7BE0-4206-A5D3-1D9C45004E07}" presName="linComp" presStyleCnt="0"/>
      <dgm:spPr/>
    </dgm:pt>
    <dgm:pt modelId="{37A142E5-DAF0-49E4-BAEF-A6B0BA64945B}" type="pres">
      <dgm:prSet presAssocID="{013E1162-350F-4F1D-9C2C-617E18FDAD7C}" presName="compNode" presStyleCnt="0"/>
      <dgm:spPr/>
    </dgm:pt>
    <dgm:pt modelId="{874240C5-1FEC-46EB-A2CE-3EBE9CCA95D5}" type="pres">
      <dgm:prSet presAssocID="{013E1162-350F-4F1D-9C2C-617E18FDAD7C}" presName="bkgdShape" presStyleLbl="node1" presStyleIdx="0" presStyleCnt="4"/>
      <dgm:spPr/>
      <dgm:t>
        <a:bodyPr/>
        <a:lstStyle/>
        <a:p>
          <a:endParaRPr lang="en-US"/>
        </a:p>
      </dgm:t>
    </dgm:pt>
    <dgm:pt modelId="{45C817D5-CAAE-44AA-BD27-868FE47D4DB2}" type="pres">
      <dgm:prSet presAssocID="{013E1162-350F-4F1D-9C2C-617E18FDAD7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AF240-DD79-4DD9-9916-59C8255A88C8}" type="pres">
      <dgm:prSet presAssocID="{013E1162-350F-4F1D-9C2C-617E18FDAD7C}" presName="invisiNode" presStyleLbl="node1" presStyleIdx="0" presStyleCnt="4"/>
      <dgm:spPr/>
    </dgm:pt>
    <dgm:pt modelId="{144B45E1-7A76-4001-89B8-C1440559DE9B}" type="pres">
      <dgm:prSet presAssocID="{013E1162-350F-4F1D-9C2C-617E18FDAD7C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2FB94B-7282-4E8B-8D13-016097617756}" type="pres">
      <dgm:prSet presAssocID="{C0CA3A8D-B0B8-4AE5-BC70-2569A2457E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8C6F5B-EFE9-4EEC-89D1-898E1C6E3C92}" type="pres">
      <dgm:prSet presAssocID="{E689E556-194A-4CBB-AABA-3EA8F21358EA}" presName="compNode" presStyleCnt="0"/>
      <dgm:spPr/>
    </dgm:pt>
    <dgm:pt modelId="{0D48526F-698A-4209-B167-E40CB3B416A9}" type="pres">
      <dgm:prSet presAssocID="{E689E556-194A-4CBB-AABA-3EA8F21358EA}" presName="bkgdShape" presStyleLbl="node1" presStyleIdx="1" presStyleCnt="4"/>
      <dgm:spPr/>
      <dgm:t>
        <a:bodyPr/>
        <a:lstStyle/>
        <a:p>
          <a:endParaRPr lang="en-US"/>
        </a:p>
      </dgm:t>
    </dgm:pt>
    <dgm:pt modelId="{EE4EB01B-45A4-452D-A58B-F89D13AFD527}" type="pres">
      <dgm:prSet presAssocID="{E689E556-194A-4CBB-AABA-3EA8F21358E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C398A-908D-4BDE-98F6-FBDD2E412F3E}" type="pres">
      <dgm:prSet presAssocID="{E689E556-194A-4CBB-AABA-3EA8F21358EA}" presName="invisiNode" presStyleLbl="node1" presStyleIdx="1" presStyleCnt="4"/>
      <dgm:spPr/>
    </dgm:pt>
    <dgm:pt modelId="{FF748875-EDCF-4FCB-982A-221C8C98D800}" type="pres">
      <dgm:prSet presAssocID="{E689E556-194A-4CBB-AABA-3EA8F21358E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EDFB69-C539-4A8C-AACE-302C6B81944B}" type="pres">
      <dgm:prSet presAssocID="{F50F37DB-575D-4810-AE50-79DF1ACC93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727442-FEA1-4655-8777-595F7C576170}" type="pres">
      <dgm:prSet presAssocID="{F2C57C02-F9E3-4489-81B8-20A34FF56A7F}" presName="compNode" presStyleCnt="0"/>
      <dgm:spPr/>
    </dgm:pt>
    <dgm:pt modelId="{287F3DB5-6833-41FC-9C5C-B304E4D46014}" type="pres">
      <dgm:prSet presAssocID="{F2C57C02-F9E3-4489-81B8-20A34FF56A7F}" presName="bkgdShape" presStyleLbl="node1" presStyleIdx="2" presStyleCnt="4"/>
      <dgm:spPr/>
      <dgm:t>
        <a:bodyPr/>
        <a:lstStyle/>
        <a:p>
          <a:endParaRPr lang="en-US"/>
        </a:p>
      </dgm:t>
    </dgm:pt>
    <dgm:pt modelId="{B4446DE7-A3C5-4FAF-82ED-09A81D02BB4C}" type="pres">
      <dgm:prSet presAssocID="{F2C57C02-F9E3-4489-81B8-20A34FF56A7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64E90-0D09-4711-BD1C-B7F0F6B51A35}" type="pres">
      <dgm:prSet presAssocID="{F2C57C02-F9E3-4489-81B8-20A34FF56A7F}" presName="invisiNode" presStyleLbl="node1" presStyleIdx="2" presStyleCnt="4"/>
      <dgm:spPr/>
    </dgm:pt>
    <dgm:pt modelId="{C1FA1D47-6B4C-4E99-996D-4E813098672C}" type="pres">
      <dgm:prSet presAssocID="{F2C57C02-F9E3-4489-81B8-20A34FF56A7F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635CE6-728E-4539-94BF-7FBBAC285759}" type="pres">
      <dgm:prSet presAssocID="{54438C0A-29D9-46D5-85C6-7C9A274A2FD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43E9BF1-E845-4716-91D4-C920E5B5D34F}" type="pres">
      <dgm:prSet presAssocID="{B0852E62-4491-4FAE-9D3B-E3A40D87420C}" presName="compNode" presStyleCnt="0"/>
      <dgm:spPr/>
    </dgm:pt>
    <dgm:pt modelId="{0688736E-1EC6-4E04-9654-CCE9425D86D3}" type="pres">
      <dgm:prSet presAssocID="{B0852E62-4491-4FAE-9D3B-E3A40D87420C}" presName="bkgdShape" presStyleLbl="node1" presStyleIdx="3" presStyleCnt="4"/>
      <dgm:spPr/>
      <dgm:t>
        <a:bodyPr/>
        <a:lstStyle/>
        <a:p>
          <a:endParaRPr lang="en-US"/>
        </a:p>
      </dgm:t>
    </dgm:pt>
    <dgm:pt modelId="{BF455616-9B1D-4B14-AC9C-2B45D16AD9B9}" type="pres">
      <dgm:prSet presAssocID="{B0852E62-4491-4FAE-9D3B-E3A40D87420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C9681-FBC8-4B82-9D45-A73A6719F8C3}" type="pres">
      <dgm:prSet presAssocID="{B0852E62-4491-4FAE-9D3B-E3A40D87420C}" presName="invisiNode" presStyleLbl="node1" presStyleIdx="3" presStyleCnt="4"/>
      <dgm:spPr/>
    </dgm:pt>
    <dgm:pt modelId="{64867AE8-DCAF-4523-AA99-3904823861E7}" type="pres">
      <dgm:prSet presAssocID="{B0852E62-4491-4FAE-9D3B-E3A40D87420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9AC666E-F0E7-4517-8AA8-F3C21EC68F92}" srcId="{ED7F263E-7BE0-4206-A5D3-1D9C45004E07}" destId="{E689E556-194A-4CBB-AABA-3EA8F21358EA}" srcOrd="1" destOrd="0" parTransId="{13D01AAF-A2AB-43EA-A0B4-9E55D3D4069D}" sibTransId="{F50F37DB-575D-4810-AE50-79DF1ACC9365}"/>
    <dgm:cxn modelId="{C7E9C326-F7D4-4B79-B97E-3D2E25E23A74}" srcId="{ED7F263E-7BE0-4206-A5D3-1D9C45004E07}" destId="{F2C57C02-F9E3-4489-81B8-20A34FF56A7F}" srcOrd="2" destOrd="0" parTransId="{18633F62-0BB7-4423-B147-93D0DD2FBB03}" sibTransId="{54438C0A-29D9-46D5-85C6-7C9A274A2FD4}"/>
    <dgm:cxn modelId="{A68DF532-CBEA-49FF-A771-5FD9E6D51BE3}" type="presOf" srcId="{B0852E62-4491-4FAE-9D3B-E3A40D87420C}" destId="{0688736E-1EC6-4E04-9654-CCE9425D86D3}" srcOrd="0" destOrd="0" presId="urn:microsoft.com/office/officeart/2005/8/layout/hList7"/>
    <dgm:cxn modelId="{A19C11F1-4C0C-48BC-B3E6-ADC26FC220F8}" type="presOf" srcId="{54438C0A-29D9-46D5-85C6-7C9A274A2FD4}" destId="{11635CE6-728E-4539-94BF-7FBBAC285759}" srcOrd="0" destOrd="0" presId="urn:microsoft.com/office/officeart/2005/8/layout/hList7"/>
    <dgm:cxn modelId="{BACCD82E-6899-4584-AF41-049D98FE8853}" type="presOf" srcId="{B0852E62-4491-4FAE-9D3B-E3A40D87420C}" destId="{BF455616-9B1D-4B14-AC9C-2B45D16AD9B9}" srcOrd="1" destOrd="0" presId="urn:microsoft.com/office/officeart/2005/8/layout/hList7"/>
    <dgm:cxn modelId="{EBB84A10-25EB-4AA2-AD79-7CC73E301542}" type="presOf" srcId="{F2C57C02-F9E3-4489-81B8-20A34FF56A7F}" destId="{287F3DB5-6833-41FC-9C5C-B304E4D46014}" srcOrd="0" destOrd="0" presId="urn:microsoft.com/office/officeart/2005/8/layout/hList7"/>
    <dgm:cxn modelId="{30CD0E9A-AD82-40EF-AAD0-F3E3F15D0A11}" srcId="{ED7F263E-7BE0-4206-A5D3-1D9C45004E07}" destId="{013E1162-350F-4F1D-9C2C-617E18FDAD7C}" srcOrd="0" destOrd="0" parTransId="{9B45D629-BE19-49C2-83A8-CFDDFAF0DF4A}" sibTransId="{C0CA3A8D-B0B8-4AE5-BC70-2569A2457E96}"/>
    <dgm:cxn modelId="{D28BDB65-A48E-431E-BEA0-26D5EE7787BC}" type="presOf" srcId="{013E1162-350F-4F1D-9C2C-617E18FDAD7C}" destId="{874240C5-1FEC-46EB-A2CE-3EBE9CCA95D5}" srcOrd="0" destOrd="0" presId="urn:microsoft.com/office/officeart/2005/8/layout/hList7"/>
    <dgm:cxn modelId="{FA46ACBE-F618-4EA8-A98B-7DACA60BAF5B}" type="presOf" srcId="{ED7F263E-7BE0-4206-A5D3-1D9C45004E07}" destId="{A0B115B7-2F45-46C0-8482-13B55D25E98A}" srcOrd="0" destOrd="0" presId="urn:microsoft.com/office/officeart/2005/8/layout/hList7"/>
    <dgm:cxn modelId="{8B8DD6EB-6F38-4F0B-AC89-0396419E6F76}" type="presOf" srcId="{E689E556-194A-4CBB-AABA-3EA8F21358EA}" destId="{EE4EB01B-45A4-452D-A58B-F89D13AFD527}" srcOrd="1" destOrd="0" presId="urn:microsoft.com/office/officeart/2005/8/layout/hList7"/>
    <dgm:cxn modelId="{62CF0048-B17C-4ED5-A5BA-3CFA0D99C81C}" type="presOf" srcId="{C0CA3A8D-B0B8-4AE5-BC70-2569A2457E96}" destId="{E32FB94B-7282-4E8B-8D13-016097617756}" srcOrd="0" destOrd="0" presId="urn:microsoft.com/office/officeart/2005/8/layout/hList7"/>
    <dgm:cxn modelId="{41B5B145-9D5D-4D78-9B87-2C2A639BBBD5}" type="presOf" srcId="{E689E556-194A-4CBB-AABA-3EA8F21358EA}" destId="{0D48526F-698A-4209-B167-E40CB3B416A9}" srcOrd="0" destOrd="0" presId="urn:microsoft.com/office/officeart/2005/8/layout/hList7"/>
    <dgm:cxn modelId="{2626C8EA-6075-46BC-85CD-826149BD2AF7}" type="presOf" srcId="{F50F37DB-575D-4810-AE50-79DF1ACC9365}" destId="{D3EDFB69-C539-4A8C-AACE-302C6B81944B}" srcOrd="0" destOrd="0" presId="urn:microsoft.com/office/officeart/2005/8/layout/hList7"/>
    <dgm:cxn modelId="{6EFFF20F-A35C-4DFF-9B24-FE5CB91924F6}" type="presOf" srcId="{013E1162-350F-4F1D-9C2C-617E18FDAD7C}" destId="{45C817D5-CAAE-44AA-BD27-868FE47D4DB2}" srcOrd="1" destOrd="0" presId="urn:microsoft.com/office/officeart/2005/8/layout/hList7"/>
    <dgm:cxn modelId="{955D4C3C-CFCC-43E0-BBC7-16A208BF1BE9}" srcId="{ED7F263E-7BE0-4206-A5D3-1D9C45004E07}" destId="{B0852E62-4491-4FAE-9D3B-E3A40D87420C}" srcOrd="3" destOrd="0" parTransId="{A1B066BC-24C4-4169-BF53-13AA711C236B}" sibTransId="{82666FBB-DD5B-446F-9856-6F257F0824A2}"/>
    <dgm:cxn modelId="{9FE31799-3511-4834-B217-ED27D472EC01}" type="presOf" srcId="{F2C57C02-F9E3-4489-81B8-20A34FF56A7F}" destId="{B4446DE7-A3C5-4FAF-82ED-09A81D02BB4C}" srcOrd="1" destOrd="0" presId="urn:microsoft.com/office/officeart/2005/8/layout/hList7"/>
    <dgm:cxn modelId="{19053BA7-C714-4288-9523-EC0E5A030571}" type="presParOf" srcId="{A0B115B7-2F45-46C0-8482-13B55D25E98A}" destId="{EA2F8DD1-3081-4C94-9625-20A5BD6B1EC9}" srcOrd="0" destOrd="0" presId="urn:microsoft.com/office/officeart/2005/8/layout/hList7"/>
    <dgm:cxn modelId="{AE5C9D36-62B4-40A9-A2AA-A78213661DE1}" type="presParOf" srcId="{A0B115B7-2F45-46C0-8482-13B55D25E98A}" destId="{D01530C5-70B7-4E45-A757-290C6901A12B}" srcOrd="1" destOrd="0" presId="urn:microsoft.com/office/officeart/2005/8/layout/hList7"/>
    <dgm:cxn modelId="{B1E9020C-E118-46D0-B86B-F403F8CA0788}" type="presParOf" srcId="{D01530C5-70B7-4E45-A757-290C6901A12B}" destId="{37A142E5-DAF0-49E4-BAEF-A6B0BA64945B}" srcOrd="0" destOrd="0" presId="urn:microsoft.com/office/officeart/2005/8/layout/hList7"/>
    <dgm:cxn modelId="{73765ED9-C60F-4892-AC2F-318E029C33CA}" type="presParOf" srcId="{37A142E5-DAF0-49E4-BAEF-A6B0BA64945B}" destId="{874240C5-1FEC-46EB-A2CE-3EBE9CCA95D5}" srcOrd="0" destOrd="0" presId="urn:microsoft.com/office/officeart/2005/8/layout/hList7"/>
    <dgm:cxn modelId="{5CF3B7D2-1A18-4BF4-AC41-64BCB90EFF92}" type="presParOf" srcId="{37A142E5-DAF0-49E4-BAEF-A6B0BA64945B}" destId="{45C817D5-CAAE-44AA-BD27-868FE47D4DB2}" srcOrd="1" destOrd="0" presId="urn:microsoft.com/office/officeart/2005/8/layout/hList7"/>
    <dgm:cxn modelId="{AA2419D7-CC57-4E23-8D69-F61D6115B547}" type="presParOf" srcId="{37A142E5-DAF0-49E4-BAEF-A6B0BA64945B}" destId="{889AF240-DD79-4DD9-9916-59C8255A88C8}" srcOrd="2" destOrd="0" presId="urn:microsoft.com/office/officeart/2005/8/layout/hList7"/>
    <dgm:cxn modelId="{5F1F6DBC-3FB6-4DF7-B6F8-78217CA24952}" type="presParOf" srcId="{37A142E5-DAF0-49E4-BAEF-A6B0BA64945B}" destId="{144B45E1-7A76-4001-89B8-C1440559DE9B}" srcOrd="3" destOrd="0" presId="urn:microsoft.com/office/officeart/2005/8/layout/hList7"/>
    <dgm:cxn modelId="{50620D47-080E-4EAF-B512-887D1B319E0C}" type="presParOf" srcId="{D01530C5-70B7-4E45-A757-290C6901A12B}" destId="{E32FB94B-7282-4E8B-8D13-016097617756}" srcOrd="1" destOrd="0" presId="urn:microsoft.com/office/officeart/2005/8/layout/hList7"/>
    <dgm:cxn modelId="{5567F3C2-FC11-423C-88F4-087928F29C03}" type="presParOf" srcId="{D01530C5-70B7-4E45-A757-290C6901A12B}" destId="{9F8C6F5B-EFE9-4EEC-89D1-898E1C6E3C92}" srcOrd="2" destOrd="0" presId="urn:microsoft.com/office/officeart/2005/8/layout/hList7"/>
    <dgm:cxn modelId="{7F37F8DD-E431-43FF-936E-DD7096B1F7AF}" type="presParOf" srcId="{9F8C6F5B-EFE9-4EEC-89D1-898E1C6E3C92}" destId="{0D48526F-698A-4209-B167-E40CB3B416A9}" srcOrd="0" destOrd="0" presId="urn:microsoft.com/office/officeart/2005/8/layout/hList7"/>
    <dgm:cxn modelId="{809C6FEF-B8AB-4C0C-BE77-E952001A4D75}" type="presParOf" srcId="{9F8C6F5B-EFE9-4EEC-89D1-898E1C6E3C92}" destId="{EE4EB01B-45A4-452D-A58B-F89D13AFD527}" srcOrd="1" destOrd="0" presId="urn:microsoft.com/office/officeart/2005/8/layout/hList7"/>
    <dgm:cxn modelId="{BDCF53E7-3D55-49BD-8AE1-AC9D0A5C5029}" type="presParOf" srcId="{9F8C6F5B-EFE9-4EEC-89D1-898E1C6E3C92}" destId="{481C398A-908D-4BDE-98F6-FBDD2E412F3E}" srcOrd="2" destOrd="0" presId="urn:microsoft.com/office/officeart/2005/8/layout/hList7"/>
    <dgm:cxn modelId="{B03DBD26-819E-4F3E-B892-A10E958B0A3A}" type="presParOf" srcId="{9F8C6F5B-EFE9-4EEC-89D1-898E1C6E3C92}" destId="{FF748875-EDCF-4FCB-982A-221C8C98D800}" srcOrd="3" destOrd="0" presId="urn:microsoft.com/office/officeart/2005/8/layout/hList7"/>
    <dgm:cxn modelId="{E31AD0AF-F41E-4063-BD62-0704CEEC26A4}" type="presParOf" srcId="{D01530C5-70B7-4E45-A757-290C6901A12B}" destId="{D3EDFB69-C539-4A8C-AACE-302C6B81944B}" srcOrd="3" destOrd="0" presId="urn:microsoft.com/office/officeart/2005/8/layout/hList7"/>
    <dgm:cxn modelId="{3DFC6B46-2FC5-4F05-880B-B2A1844F798C}" type="presParOf" srcId="{D01530C5-70B7-4E45-A757-290C6901A12B}" destId="{0E727442-FEA1-4655-8777-595F7C576170}" srcOrd="4" destOrd="0" presId="urn:microsoft.com/office/officeart/2005/8/layout/hList7"/>
    <dgm:cxn modelId="{3F8F01F3-7D13-4FDA-BE92-A9308A343652}" type="presParOf" srcId="{0E727442-FEA1-4655-8777-595F7C576170}" destId="{287F3DB5-6833-41FC-9C5C-B304E4D46014}" srcOrd="0" destOrd="0" presId="urn:microsoft.com/office/officeart/2005/8/layout/hList7"/>
    <dgm:cxn modelId="{8CC700F8-E85C-468B-A4C2-1994CE373040}" type="presParOf" srcId="{0E727442-FEA1-4655-8777-595F7C576170}" destId="{B4446DE7-A3C5-4FAF-82ED-09A81D02BB4C}" srcOrd="1" destOrd="0" presId="urn:microsoft.com/office/officeart/2005/8/layout/hList7"/>
    <dgm:cxn modelId="{44944EE7-8289-4F4F-A9B3-FE85D3B12BA7}" type="presParOf" srcId="{0E727442-FEA1-4655-8777-595F7C576170}" destId="{4A964E90-0D09-4711-BD1C-B7F0F6B51A35}" srcOrd="2" destOrd="0" presId="urn:microsoft.com/office/officeart/2005/8/layout/hList7"/>
    <dgm:cxn modelId="{3EAAEB0A-B3B5-45B1-9C07-56D9F8BABCE9}" type="presParOf" srcId="{0E727442-FEA1-4655-8777-595F7C576170}" destId="{C1FA1D47-6B4C-4E99-996D-4E813098672C}" srcOrd="3" destOrd="0" presId="urn:microsoft.com/office/officeart/2005/8/layout/hList7"/>
    <dgm:cxn modelId="{DE94C0D7-8513-4EA4-951F-A94EA9177100}" type="presParOf" srcId="{D01530C5-70B7-4E45-A757-290C6901A12B}" destId="{11635CE6-728E-4539-94BF-7FBBAC285759}" srcOrd="5" destOrd="0" presId="urn:microsoft.com/office/officeart/2005/8/layout/hList7"/>
    <dgm:cxn modelId="{6D8ABC03-3037-4B09-AF46-72F6B0139D55}" type="presParOf" srcId="{D01530C5-70B7-4E45-A757-290C6901A12B}" destId="{043E9BF1-E845-4716-91D4-C920E5B5D34F}" srcOrd="6" destOrd="0" presId="urn:microsoft.com/office/officeart/2005/8/layout/hList7"/>
    <dgm:cxn modelId="{BCB050EE-57D6-4CC5-939F-F50CA3179482}" type="presParOf" srcId="{043E9BF1-E845-4716-91D4-C920E5B5D34F}" destId="{0688736E-1EC6-4E04-9654-CCE9425D86D3}" srcOrd="0" destOrd="0" presId="urn:microsoft.com/office/officeart/2005/8/layout/hList7"/>
    <dgm:cxn modelId="{C595D75E-482D-4BFB-B1AD-BA9BD13AB5D7}" type="presParOf" srcId="{043E9BF1-E845-4716-91D4-C920E5B5D34F}" destId="{BF455616-9B1D-4B14-AC9C-2B45D16AD9B9}" srcOrd="1" destOrd="0" presId="urn:microsoft.com/office/officeart/2005/8/layout/hList7"/>
    <dgm:cxn modelId="{4EFF4495-92EE-4385-A858-AA036DAC80AA}" type="presParOf" srcId="{043E9BF1-E845-4716-91D4-C920E5B5D34F}" destId="{593C9681-FBC8-4B82-9D45-A73A6719F8C3}" srcOrd="2" destOrd="0" presId="urn:microsoft.com/office/officeart/2005/8/layout/hList7"/>
    <dgm:cxn modelId="{F4619E7A-2077-4FA7-BD60-29FC37F590D4}" type="presParOf" srcId="{043E9BF1-E845-4716-91D4-C920E5B5D34F}" destId="{64867AE8-DCAF-4523-AA99-3904823861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8CB919-C9D4-4007-8AB5-E72C5CA72C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E745A-D4A1-4BDE-B885-4DEC8C952805}">
      <dgm:prSet phldrT="[Text]"/>
      <dgm:spPr/>
      <dgm:t>
        <a:bodyPr/>
        <a:lstStyle/>
        <a:p>
          <a:r>
            <a:rPr lang="en-US" dirty="0" err="1" smtClean="0"/>
            <a:t>Thời</a:t>
          </a:r>
          <a:r>
            <a:rPr lang="en-US" dirty="0" smtClean="0"/>
            <a:t> </a:t>
          </a:r>
          <a:r>
            <a:rPr lang="en-US" dirty="0" err="1" smtClean="0"/>
            <a:t>gian</a:t>
          </a:r>
          <a:endParaRPr lang="en-US" dirty="0"/>
        </a:p>
      </dgm:t>
    </dgm:pt>
    <dgm:pt modelId="{39EDF3C0-AB03-4D03-9A9A-70746C46BD65}" type="parTrans" cxnId="{63B86C57-BE36-41A5-9927-6209B0BEA5F5}">
      <dgm:prSet/>
      <dgm:spPr/>
      <dgm:t>
        <a:bodyPr/>
        <a:lstStyle/>
        <a:p>
          <a:endParaRPr lang="en-US"/>
        </a:p>
      </dgm:t>
    </dgm:pt>
    <dgm:pt modelId="{B4DA6863-CE8E-41ED-AF8A-19A32E8AB85A}" type="sibTrans" cxnId="{63B86C57-BE36-41A5-9927-6209B0BEA5F5}">
      <dgm:prSet/>
      <dgm:spPr/>
      <dgm:t>
        <a:bodyPr/>
        <a:lstStyle/>
        <a:p>
          <a:endParaRPr lang="en-US"/>
        </a:p>
      </dgm:t>
    </dgm:pt>
    <dgm:pt modelId="{431A091F-B473-4AE8-B3FC-BCB22A1739AA}">
      <dgm:prSet phldrT="[Text]"/>
      <dgm:spPr/>
      <dgm:t>
        <a:bodyPr/>
        <a:lstStyle/>
        <a:p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endParaRPr lang="en-US" dirty="0"/>
        </a:p>
      </dgm:t>
    </dgm:pt>
    <dgm:pt modelId="{BFD3F6F7-EF20-46A2-A895-D7D4343C9314}" type="parTrans" cxnId="{0374ABBC-10ED-4B1A-9498-FD1221377E51}">
      <dgm:prSet/>
      <dgm:spPr/>
      <dgm:t>
        <a:bodyPr/>
        <a:lstStyle/>
        <a:p>
          <a:endParaRPr lang="en-US"/>
        </a:p>
      </dgm:t>
    </dgm:pt>
    <dgm:pt modelId="{8C34D884-4067-437D-AA37-8C265F4E73CD}" type="sibTrans" cxnId="{0374ABBC-10ED-4B1A-9498-FD1221377E51}">
      <dgm:prSet/>
      <dgm:spPr/>
      <dgm:t>
        <a:bodyPr/>
        <a:lstStyle/>
        <a:p>
          <a:endParaRPr lang="en-US"/>
        </a:p>
      </dgm:t>
    </dgm:pt>
    <dgm:pt modelId="{BD04CCDE-D3D1-4C53-995F-D1E59A7564C6}">
      <dgm:prSet phldrT="[Text]"/>
      <dgm:spPr/>
      <dgm:t>
        <a:bodyPr/>
        <a:lstStyle/>
        <a:p>
          <a:r>
            <a:rPr lang="en-US" dirty="0" err="1" smtClean="0"/>
            <a:t>Mối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hệ</a:t>
          </a:r>
          <a:endParaRPr lang="en-US" dirty="0"/>
        </a:p>
      </dgm:t>
    </dgm:pt>
    <dgm:pt modelId="{C1470E20-C0C6-4B87-9DF8-927B48A4E0AD}" type="parTrans" cxnId="{BDC6EB0A-61CF-4A00-AE47-F7CA4EE49608}">
      <dgm:prSet/>
      <dgm:spPr/>
      <dgm:t>
        <a:bodyPr/>
        <a:lstStyle/>
        <a:p>
          <a:endParaRPr lang="en-US"/>
        </a:p>
      </dgm:t>
    </dgm:pt>
    <dgm:pt modelId="{970810A8-7616-445A-A1E1-244C3D7557AB}" type="sibTrans" cxnId="{BDC6EB0A-61CF-4A00-AE47-F7CA4EE49608}">
      <dgm:prSet/>
      <dgm:spPr/>
      <dgm:t>
        <a:bodyPr/>
        <a:lstStyle/>
        <a:p>
          <a:endParaRPr lang="en-US"/>
        </a:p>
      </dgm:t>
    </dgm:pt>
    <dgm:pt modelId="{EE954053-3B47-47FC-9EB2-7635E52EA1A9}">
      <dgm:prSet phldrT="[Text]"/>
      <dgm:spPr/>
      <dgm:t>
        <a:bodyPr/>
        <a:lstStyle/>
        <a:p>
          <a:r>
            <a:rPr lang="en-US" smtClean="0"/>
            <a:t>Nội dung thực hiện nghiên </a:t>
          </a:r>
          <a:r>
            <a:rPr lang="en-US" dirty="0" err="1" smtClean="0"/>
            <a:t>cứu</a:t>
          </a:r>
          <a:endParaRPr lang="en-US" dirty="0"/>
        </a:p>
      </dgm:t>
    </dgm:pt>
    <dgm:pt modelId="{AEB629E6-D111-457C-A98B-D1CB0A9493B3}" type="parTrans" cxnId="{56955894-713C-4501-A03A-3C1541AC6595}">
      <dgm:prSet/>
      <dgm:spPr/>
      <dgm:t>
        <a:bodyPr/>
        <a:lstStyle/>
        <a:p>
          <a:endParaRPr lang="en-US"/>
        </a:p>
      </dgm:t>
    </dgm:pt>
    <dgm:pt modelId="{B4F3D856-C001-4967-987B-38FFCCB0036C}" type="sibTrans" cxnId="{56955894-713C-4501-A03A-3C1541AC6595}">
      <dgm:prSet/>
      <dgm:spPr/>
      <dgm:t>
        <a:bodyPr/>
        <a:lstStyle/>
        <a:p>
          <a:endParaRPr lang="en-US"/>
        </a:p>
      </dgm:t>
    </dgm:pt>
    <dgm:pt modelId="{8CEC2197-E949-4486-86D7-9A07405EEF35}" type="pres">
      <dgm:prSet presAssocID="{CB8CB919-C9D4-4007-8AB5-E72C5CA72CD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490BB-7D1A-4744-834C-3C4232B5DFE9}" type="pres">
      <dgm:prSet presAssocID="{CB8CB919-C9D4-4007-8AB5-E72C5CA72CD1}" presName="ellipse" presStyleLbl="trBgShp" presStyleIdx="0" presStyleCnt="1"/>
      <dgm:spPr/>
    </dgm:pt>
    <dgm:pt modelId="{D83779CD-7D51-4EC1-9429-140F86A78F83}" type="pres">
      <dgm:prSet presAssocID="{CB8CB919-C9D4-4007-8AB5-E72C5CA72CD1}" presName="arrow1" presStyleLbl="fgShp" presStyleIdx="0" presStyleCnt="1"/>
      <dgm:spPr/>
    </dgm:pt>
    <dgm:pt modelId="{E96A3465-395E-4C8B-8920-1FD6C0A05539}" type="pres">
      <dgm:prSet presAssocID="{CB8CB919-C9D4-4007-8AB5-E72C5CA72CD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5F5AE-085D-48A9-9734-5F710EA3E8CF}" type="pres">
      <dgm:prSet presAssocID="{431A091F-B473-4AE8-B3FC-BCB22A1739A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0C2A4-9F5E-47A9-9ADC-F438A7ECF174}" type="pres">
      <dgm:prSet presAssocID="{BD04CCDE-D3D1-4C53-995F-D1E59A7564C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6F502-0665-4517-9BEF-2D23C05F07B2}" type="pres">
      <dgm:prSet presAssocID="{EE954053-3B47-47FC-9EB2-7635E52EA1A9}" presName="item3" presStyleLbl="node1" presStyleIdx="2" presStyleCnt="3" custLinFactNeighborY="-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295B-93D1-4B1C-9110-EBF93760CB91}" type="pres">
      <dgm:prSet presAssocID="{CB8CB919-C9D4-4007-8AB5-E72C5CA72CD1}" presName="funnel" presStyleLbl="trAlignAcc1" presStyleIdx="0" presStyleCnt="1"/>
      <dgm:spPr/>
    </dgm:pt>
  </dgm:ptLst>
  <dgm:cxnLst>
    <dgm:cxn modelId="{0374ABBC-10ED-4B1A-9498-FD1221377E51}" srcId="{CB8CB919-C9D4-4007-8AB5-E72C5CA72CD1}" destId="{431A091F-B473-4AE8-B3FC-BCB22A1739AA}" srcOrd="1" destOrd="0" parTransId="{BFD3F6F7-EF20-46A2-A895-D7D4343C9314}" sibTransId="{8C34D884-4067-437D-AA37-8C265F4E73CD}"/>
    <dgm:cxn modelId="{63B86C57-BE36-41A5-9927-6209B0BEA5F5}" srcId="{CB8CB919-C9D4-4007-8AB5-E72C5CA72CD1}" destId="{099E745A-D4A1-4BDE-B885-4DEC8C952805}" srcOrd="0" destOrd="0" parTransId="{39EDF3C0-AB03-4D03-9A9A-70746C46BD65}" sibTransId="{B4DA6863-CE8E-41ED-AF8A-19A32E8AB85A}"/>
    <dgm:cxn modelId="{31129346-890E-4D69-9D6B-D5E1BB8E069A}" type="presOf" srcId="{CB8CB919-C9D4-4007-8AB5-E72C5CA72CD1}" destId="{8CEC2197-E949-4486-86D7-9A07405EEF35}" srcOrd="0" destOrd="0" presId="urn:microsoft.com/office/officeart/2005/8/layout/funnel1"/>
    <dgm:cxn modelId="{2F0127E4-767A-46E4-9CE3-E688F086062F}" type="presOf" srcId="{099E745A-D4A1-4BDE-B885-4DEC8C952805}" destId="{7FE6F502-0665-4517-9BEF-2D23C05F07B2}" srcOrd="0" destOrd="0" presId="urn:microsoft.com/office/officeart/2005/8/layout/funnel1"/>
    <dgm:cxn modelId="{7268E702-7960-4194-A732-F11A1FBCD50A}" type="presOf" srcId="{431A091F-B473-4AE8-B3FC-BCB22A1739AA}" destId="{59D0C2A4-9F5E-47A9-9ADC-F438A7ECF174}" srcOrd="0" destOrd="0" presId="urn:microsoft.com/office/officeart/2005/8/layout/funnel1"/>
    <dgm:cxn modelId="{41286BDF-7CF0-4258-9A55-1E24D60F9E9C}" type="presOf" srcId="{BD04CCDE-D3D1-4C53-995F-D1E59A7564C6}" destId="{5815F5AE-085D-48A9-9734-5F710EA3E8CF}" srcOrd="0" destOrd="0" presId="urn:microsoft.com/office/officeart/2005/8/layout/funnel1"/>
    <dgm:cxn modelId="{56955894-713C-4501-A03A-3C1541AC6595}" srcId="{CB8CB919-C9D4-4007-8AB5-E72C5CA72CD1}" destId="{EE954053-3B47-47FC-9EB2-7635E52EA1A9}" srcOrd="3" destOrd="0" parTransId="{AEB629E6-D111-457C-A98B-D1CB0A9493B3}" sibTransId="{B4F3D856-C001-4967-987B-38FFCCB0036C}"/>
    <dgm:cxn modelId="{80F883B6-F378-40A8-AB9E-58437084CAE5}" type="presOf" srcId="{EE954053-3B47-47FC-9EB2-7635E52EA1A9}" destId="{E96A3465-395E-4C8B-8920-1FD6C0A05539}" srcOrd="0" destOrd="0" presId="urn:microsoft.com/office/officeart/2005/8/layout/funnel1"/>
    <dgm:cxn modelId="{BDC6EB0A-61CF-4A00-AE47-F7CA4EE49608}" srcId="{CB8CB919-C9D4-4007-8AB5-E72C5CA72CD1}" destId="{BD04CCDE-D3D1-4C53-995F-D1E59A7564C6}" srcOrd="2" destOrd="0" parTransId="{C1470E20-C0C6-4B87-9DF8-927B48A4E0AD}" sibTransId="{970810A8-7616-445A-A1E1-244C3D7557AB}"/>
    <dgm:cxn modelId="{4830193D-680C-41A4-89D3-6D0C043BF448}" type="presParOf" srcId="{8CEC2197-E949-4486-86D7-9A07405EEF35}" destId="{089490BB-7D1A-4744-834C-3C4232B5DFE9}" srcOrd="0" destOrd="0" presId="urn:microsoft.com/office/officeart/2005/8/layout/funnel1"/>
    <dgm:cxn modelId="{AECD8815-7D19-4666-B5C5-8FA863A71461}" type="presParOf" srcId="{8CEC2197-E949-4486-86D7-9A07405EEF35}" destId="{D83779CD-7D51-4EC1-9429-140F86A78F83}" srcOrd="1" destOrd="0" presId="urn:microsoft.com/office/officeart/2005/8/layout/funnel1"/>
    <dgm:cxn modelId="{38AE2C1D-97E6-4948-8186-D76021738A69}" type="presParOf" srcId="{8CEC2197-E949-4486-86D7-9A07405EEF35}" destId="{E96A3465-395E-4C8B-8920-1FD6C0A05539}" srcOrd="2" destOrd="0" presId="urn:microsoft.com/office/officeart/2005/8/layout/funnel1"/>
    <dgm:cxn modelId="{04C2F30B-7092-433A-8100-B2EE393454EE}" type="presParOf" srcId="{8CEC2197-E949-4486-86D7-9A07405EEF35}" destId="{5815F5AE-085D-48A9-9734-5F710EA3E8CF}" srcOrd="3" destOrd="0" presId="urn:microsoft.com/office/officeart/2005/8/layout/funnel1"/>
    <dgm:cxn modelId="{C4CADFD3-07B4-4342-9CD9-4E60AAC3C7AF}" type="presParOf" srcId="{8CEC2197-E949-4486-86D7-9A07405EEF35}" destId="{59D0C2A4-9F5E-47A9-9ADC-F438A7ECF174}" srcOrd="4" destOrd="0" presId="urn:microsoft.com/office/officeart/2005/8/layout/funnel1"/>
    <dgm:cxn modelId="{F7B012FB-E19D-49FF-9A76-554237DAF11D}" type="presParOf" srcId="{8CEC2197-E949-4486-86D7-9A07405EEF35}" destId="{7FE6F502-0665-4517-9BEF-2D23C05F07B2}" srcOrd="5" destOrd="0" presId="urn:microsoft.com/office/officeart/2005/8/layout/funnel1"/>
    <dgm:cxn modelId="{7AF4463B-3056-4E62-B99D-BB16BD453173}" type="presParOf" srcId="{8CEC2197-E949-4486-86D7-9A07405EEF35}" destId="{611F295B-93D1-4B1C-9110-EBF93760CB9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0BD4B9-6EF3-4DB8-A63E-97E62603B5D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359B635-DB4A-481E-988E-ECF874072C55}">
      <dgm:prSet phldrT="[Text]"/>
      <dgm:spPr/>
      <dgm:t>
        <a:bodyPr/>
        <a:lstStyle/>
        <a:p>
          <a:pPr algn="just"/>
          <a:r>
            <a:rPr lang="en-US" b="1" dirty="0" err="1" smtClean="0">
              <a:solidFill>
                <a:srgbClr val="002060"/>
              </a:solidFill>
            </a:rPr>
            <a:t>Giải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quyết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được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các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giới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hạn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nghiên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cứu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b="1" dirty="0" err="1" smtClean="0">
              <a:solidFill>
                <a:srgbClr val="FFFF00"/>
              </a:solidFill>
            </a:rPr>
            <a:t>trước</a:t>
          </a:r>
          <a:endParaRPr lang="en-US" b="1" dirty="0">
            <a:solidFill>
              <a:srgbClr val="FFFF00"/>
            </a:solidFill>
          </a:endParaRPr>
        </a:p>
      </dgm:t>
    </dgm:pt>
    <dgm:pt modelId="{BAC66F9E-206E-4280-BC51-8E08B637EA07}" type="parTrans" cxnId="{B2797211-4537-4CE2-9652-6C571FBE85C1}">
      <dgm:prSet/>
      <dgm:spPr/>
      <dgm:t>
        <a:bodyPr/>
        <a:lstStyle/>
        <a:p>
          <a:endParaRPr lang="en-US"/>
        </a:p>
      </dgm:t>
    </dgm:pt>
    <dgm:pt modelId="{0AACCBEE-CDE8-4C86-B321-8B71EA2F7927}" type="sibTrans" cxnId="{B2797211-4537-4CE2-9652-6C571FBE85C1}">
      <dgm:prSet/>
      <dgm:spPr/>
      <dgm:t>
        <a:bodyPr/>
        <a:lstStyle/>
        <a:p>
          <a:endParaRPr lang="en-US"/>
        </a:p>
      </dgm:t>
    </dgm:pt>
    <dgm:pt modelId="{0565853D-E80D-425F-8C0D-5F93D3FCB7C6}">
      <dgm:prSet phldrT="[Text]"/>
      <dgm:spPr/>
      <dgm:t>
        <a:bodyPr/>
        <a:lstStyle/>
        <a:p>
          <a:pPr algn="just"/>
          <a:r>
            <a:rPr lang="en-US" b="1" dirty="0" err="1" smtClean="0">
              <a:solidFill>
                <a:srgbClr val="002060"/>
              </a:solidFill>
            </a:rPr>
            <a:t>Mới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về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thời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gian</a:t>
          </a:r>
          <a:r>
            <a:rPr lang="en-US" b="1" dirty="0" smtClean="0">
              <a:solidFill>
                <a:srgbClr val="002060"/>
              </a:solidFill>
            </a:rPr>
            <a:t>, </a:t>
          </a:r>
          <a:r>
            <a:rPr lang="en-US" b="1" dirty="0" err="1" smtClean="0">
              <a:solidFill>
                <a:srgbClr val="002060"/>
              </a:solidFill>
            </a:rPr>
            <a:t>địa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điểm</a:t>
          </a:r>
          <a:endParaRPr lang="en-US" b="1" dirty="0">
            <a:solidFill>
              <a:srgbClr val="002060"/>
            </a:solidFill>
          </a:endParaRPr>
        </a:p>
      </dgm:t>
    </dgm:pt>
    <dgm:pt modelId="{AF865B0B-72EE-442E-A958-C55E8E73BD16}" type="parTrans" cxnId="{7A3206FC-7CDD-4664-8AA4-C03FBA831442}">
      <dgm:prSet/>
      <dgm:spPr/>
      <dgm:t>
        <a:bodyPr/>
        <a:lstStyle/>
        <a:p>
          <a:endParaRPr lang="en-US"/>
        </a:p>
      </dgm:t>
    </dgm:pt>
    <dgm:pt modelId="{C228AF96-5979-4DC6-9F26-5E4F312A0416}" type="sibTrans" cxnId="{7A3206FC-7CDD-4664-8AA4-C03FBA831442}">
      <dgm:prSet/>
      <dgm:spPr/>
      <dgm:t>
        <a:bodyPr/>
        <a:lstStyle/>
        <a:p>
          <a:endParaRPr lang="en-US"/>
        </a:p>
      </dgm:t>
    </dgm:pt>
    <dgm:pt modelId="{9B6C7AD3-22DA-4E92-AA13-E72A8D45094D}">
      <dgm:prSet phldrT="[Text]"/>
      <dgm:spPr/>
      <dgm:t>
        <a:bodyPr/>
        <a:lstStyle/>
        <a:p>
          <a:pPr algn="just"/>
          <a:r>
            <a:rPr lang="en-US" b="1" dirty="0" err="1" smtClean="0">
              <a:solidFill>
                <a:srgbClr val="7030A0"/>
              </a:solidFill>
            </a:rPr>
            <a:t>Phương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pháp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nghiên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cứu</a:t>
          </a:r>
          <a:endParaRPr lang="en-US" b="1" dirty="0">
            <a:solidFill>
              <a:srgbClr val="7030A0"/>
            </a:solidFill>
          </a:endParaRPr>
        </a:p>
      </dgm:t>
    </dgm:pt>
    <dgm:pt modelId="{DFA2BDC8-9F6E-4C3B-9CA7-A6BA14346A2C}" type="parTrans" cxnId="{502D49C6-E601-400E-8BA8-E28F60347B7A}">
      <dgm:prSet/>
      <dgm:spPr/>
      <dgm:t>
        <a:bodyPr/>
        <a:lstStyle/>
        <a:p>
          <a:endParaRPr lang="en-US"/>
        </a:p>
      </dgm:t>
    </dgm:pt>
    <dgm:pt modelId="{F6DB12DC-271E-4E83-B48F-1DCCCE033BB8}" type="sibTrans" cxnId="{502D49C6-E601-400E-8BA8-E28F60347B7A}">
      <dgm:prSet/>
      <dgm:spPr/>
      <dgm:t>
        <a:bodyPr/>
        <a:lstStyle/>
        <a:p>
          <a:endParaRPr lang="en-US"/>
        </a:p>
      </dgm:t>
    </dgm:pt>
    <dgm:pt modelId="{E234492D-C0EF-4EF0-AC30-E3F83B0C3DB3}" type="pres">
      <dgm:prSet presAssocID="{0F0BD4B9-6EF3-4DB8-A63E-97E62603B5D2}" presName="arrowDiagram" presStyleCnt="0">
        <dgm:presLayoutVars>
          <dgm:chMax val="5"/>
          <dgm:dir/>
          <dgm:resizeHandles val="exact"/>
        </dgm:presLayoutVars>
      </dgm:prSet>
      <dgm:spPr/>
    </dgm:pt>
    <dgm:pt modelId="{7858C6CD-B56D-46C2-AE74-958DD34BB62E}" type="pres">
      <dgm:prSet presAssocID="{0F0BD4B9-6EF3-4DB8-A63E-97E62603B5D2}" presName="arrow" presStyleLbl="bgShp" presStyleIdx="0" presStyleCnt="1"/>
      <dgm:spPr/>
    </dgm:pt>
    <dgm:pt modelId="{3CD131F5-99A5-4685-8B38-895E6CA12A63}" type="pres">
      <dgm:prSet presAssocID="{0F0BD4B9-6EF3-4DB8-A63E-97E62603B5D2}" presName="arrowDiagram3" presStyleCnt="0"/>
      <dgm:spPr/>
    </dgm:pt>
    <dgm:pt modelId="{CBC9FE3B-79AE-4768-89BF-0B8ED206A61A}" type="pres">
      <dgm:prSet presAssocID="{1359B635-DB4A-481E-988E-ECF874072C55}" presName="bullet3a" presStyleLbl="node1" presStyleIdx="0" presStyleCnt="3"/>
      <dgm:spPr/>
    </dgm:pt>
    <dgm:pt modelId="{9ED12D96-32A1-45BF-A376-1F95DA4CA5D4}" type="pres">
      <dgm:prSet presAssocID="{1359B635-DB4A-481E-988E-ECF874072C5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D5433-735A-4C68-93B2-162C482CE75A}" type="pres">
      <dgm:prSet presAssocID="{0565853D-E80D-425F-8C0D-5F93D3FCB7C6}" presName="bullet3b" presStyleLbl="node1" presStyleIdx="1" presStyleCnt="3"/>
      <dgm:spPr/>
    </dgm:pt>
    <dgm:pt modelId="{9A33B514-7B53-467A-BCA0-D636DDFD7116}" type="pres">
      <dgm:prSet presAssocID="{0565853D-E80D-425F-8C0D-5F93D3FCB7C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0CC1A-1D82-471D-B11F-225AE463B025}" type="pres">
      <dgm:prSet presAssocID="{9B6C7AD3-22DA-4E92-AA13-E72A8D45094D}" presName="bullet3c" presStyleLbl="node1" presStyleIdx="2" presStyleCnt="3"/>
      <dgm:spPr/>
    </dgm:pt>
    <dgm:pt modelId="{13697B4E-8670-4653-986B-F71561541A7A}" type="pres">
      <dgm:prSet presAssocID="{9B6C7AD3-22DA-4E92-AA13-E72A8D45094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797211-4537-4CE2-9652-6C571FBE85C1}" srcId="{0F0BD4B9-6EF3-4DB8-A63E-97E62603B5D2}" destId="{1359B635-DB4A-481E-988E-ECF874072C55}" srcOrd="0" destOrd="0" parTransId="{BAC66F9E-206E-4280-BC51-8E08B637EA07}" sibTransId="{0AACCBEE-CDE8-4C86-B321-8B71EA2F7927}"/>
    <dgm:cxn modelId="{DD603D9D-7A14-4B3C-B0E5-0066B293F079}" type="presOf" srcId="{1359B635-DB4A-481E-988E-ECF874072C55}" destId="{9ED12D96-32A1-45BF-A376-1F95DA4CA5D4}" srcOrd="0" destOrd="0" presId="urn:microsoft.com/office/officeart/2005/8/layout/arrow2"/>
    <dgm:cxn modelId="{3C659751-68D4-4C5D-9171-820C9D20F594}" type="presOf" srcId="{0565853D-E80D-425F-8C0D-5F93D3FCB7C6}" destId="{9A33B514-7B53-467A-BCA0-D636DDFD7116}" srcOrd="0" destOrd="0" presId="urn:microsoft.com/office/officeart/2005/8/layout/arrow2"/>
    <dgm:cxn modelId="{502D49C6-E601-400E-8BA8-E28F60347B7A}" srcId="{0F0BD4B9-6EF3-4DB8-A63E-97E62603B5D2}" destId="{9B6C7AD3-22DA-4E92-AA13-E72A8D45094D}" srcOrd="2" destOrd="0" parTransId="{DFA2BDC8-9F6E-4C3B-9CA7-A6BA14346A2C}" sibTransId="{F6DB12DC-271E-4E83-B48F-1DCCCE033BB8}"/>
    <dgm:cxn modelId="{EC6577F5-C6D2-4819-8A2E-14B7792AD219}" type="presOf" srcId="{9B6C7AD3-22DA-4E92-AA13-E72A8D45094D}" destId="{13697B4E-8670-4653-986B-F71561541A7A}" srcOrd="0" destOrd="0" presId="urn:microsoft.com/office/officeart/2005/8/layout/arrow2"/>
    <dgm:cxn modelId="{7A3206FC-7CDD-4664-8AA4-C03FBA831442}" srcId="{0F0BD4B9-6EF3-4DB8-A63E-97E62603B5D2}" destId="{0565853D-E80D-425F-8C0D-5F93D3FCB7C6}" srcOrd="1" destOrd="0" parTransId="{AF865B0B-72EE-442E-A958-C55E8E73BD16}" sibTransId="{C228AF96-5979-4DC6-9F26-5E4F312A0416}"/>
    <dgm:cxn modelId="{B13F2FDF-4E61-4027-91C7-D743D7D1968E}" type="presOf" srcId="{0F0BD4B9-6EF3-4DB8-A63E-97E62603B5D2}" destId="{E234492D-C0EF-4EF0-AC30-E3F83B0C3DB3}" srcOrd="0" destOrd="0" presId="urn:microsoft.com/office/officeart/2005/8/layout/arrow2"/>
    <dgm:cxn modelId="{129CB8B8-EBFB-43E5-A79F-0CEF6456135C}" type="presParOf" srcId="{E234492D-C0EF-4EF0-AC30-E3F83B0C3DB3}" destId="{7858C6CD-B56D-46C2-AE74-958DD34BB62E}" srcOrd="0" destOrd="0" presId="urn:microsoft.com/office/officeart/2005/8/layout/arrow2"/>
    <dgm:cxn modelId="{1AC85244-CEA4-4C37-AF2B-5D6D0C8B1D62}" type="presParOf" srcId="{E234492D-C0EF-4EF0-AC30-E3F83B0C3DB3}" destId="{3CD131F5-99A5-4685-8B38-895E6CA12A63}" srcOrd="1" destOrd="0" presId="urn:microsoft.com/office/officeart/2005/8/layout/arrow2"/>
    <dgm:cxn modelId="{0A000B73-3575-4FD1-A3A8-3FA9E5BB6FF9}" type="presParOf" srcId="{3CD131F5-99A5-4685-8B38-895E6CA12A63}" destId="{CBC9FE3B-79AE-4768-89BF-0B8ED206A61A}" srcOrd="0" destOrd="0" presId="urn:microsoft.com/office/officeart/2005/8/layout/arrow2"/>
    <dgm:cxn modelId="{FC085FC7-D8C6-48D4-9AA3-56B403FC8536}" type="presParOf" srcId="{3CD131F5-99A5-4685-8B38-895E6CA12A63}" destId="{9ED12D96-32A1-45BF-A376-1F95DA4CA5D4}" srcOrd="1" destOrd="0" presId="urn:microsoft.com/office/officeart/2005/8/layout/arrow2"/>
    <dgm:cxn modelId="{DFE8DED1-0878-47C8-A41C-8CE4DF2C2578}" type="presParOf" srcId="{3CD131F5-99A5-4685-8B38-895E6CA12A63}" destId="{969D5433-735A-4C68-93B2-162C482CE75A}" srcOrd="2" destOrd="0" presId="urn:microsoft.com/office/officeart/2005/8/layout/arrow2"/>
    <dgm:cxn modelId="{B19067FF-EB0C-40BB-BE08-E06E0F7F5A6C}" type="presParOf" srcId="{3CD131F5-99A5-4685-8B38-895E6CA12A63}" destId="{9A33B514-7B53-467A-BCA0-D636DDFD7116}" srcOrd="3" destOrd="0" presId="urn:microsoft.com/office/officeart/2005/8/layout/arrow2"/>
    <dgm:cxn modelId="{01BC55C6-F03F-461E-8F1F-40DF2EEF5EB2}" type="presParOf" srcId="{3CD131F5-99A5-4685-8B38-895E6CA12A63}" destId="{77F0CC1A-1D82-471D-B11F-225AE463B025}" srcOrd="4" destOrd="0" presId="urn:microsoft.com/office/officeart/2005/8/layout/arrow2"/>
    <dgm:cxn modelId="{E298236C-0A84-4C40-B79D-B84D9649CA39}" type="presParOf" srcId="{3CD131F5-99A5-4685-8B38-895E6CA12A63}" destId="{13697B4E-8670-4653-986B-F71561541A7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116FCB-D442-4B8A-B294-3BFD0BF480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A3EC5-75A9-4488-AFF1-9752E3EA840B}">
      <dgm:prSet phldrT="[Text]"/>
      <dgm:spPr/>
      <dgm:t>
        <a:bodyPr/>
        <a:lstStyle/>
        <a:p>
          <a:r>
            <a:rPr lang="en-US" dirty="0" smtClean="0"/>
            <a:t>2005-2012</a:t>
          </a:r>
          <a:endParaRPr lang="en-US" dirty="0"/>
        </a:p>
      </dgm:t>
    </dgm:pt>
    <dgm:pt modelId="{F0803914-906B-4F10-A9FB-130E991A37B3}" type="parTrans" cxnId="{AE237E57-E617-41A0-AFFC-1890957C85C4}">
      <dgm:prSet/>
      <dgm:spPr/>
      <dgm:t>
        <a:bodyPr/>
        <a:lstStyle/>
        <a:p>
          <a:endParaRPr lang="en-US"/>
        </a:p>
      </dgm:t>
    </dgm:pt>
    <dgm:pt modelId="{9DE67E85-F059-48E2-8AFA-4D6884898ECE}" type="sibTrans" cxnId="{AE237E57-E617-41A0-AFFC-1890957C85C4}">
      <dgm:prSet/>
      <dgm:spPr/>
      <dgm:t>
        <a:bodyPr/>
        <a:lstStyle/>
        <a:p>
          <a:endParaRPr lang="en-US"/>
        </a:p>
      </dgm:t>
    </dgm:pt>
    <dgm:pt modelId="{9A522CAA-D15D-457D-B7A4-0022259C6E0A}">
      <dgm:prSet phldrT="[Text]"/>
      <dgm:spPr/>
      <dgm:t>
        <a:bodyPr/>
        <a:lstStyle/>
        <a:p>
          <a:pPr algn="just"/>
          <a:r>
            <a:rPr lang="en-US" dirty="0" err="1" smtClean="0"/>
            <a:t>Tạp</a:t>
          </a:r>
          <a:r>
            <a:rPr lang="en-US" dirty="0" smtClean="0"/>
            <a:t> </a:t>
          </a:r>
          <a:r>
            <a:rPr lang="en-US" dirty="0" err="1" smtClean="0"/>
            <a:t>chí</a:t>
          </a:r>
          <a:r>
            <a:rPr lang="en-US" dirty="0" smtClean="0"/>
            <a:t> </a:t>
          </a:r>
          <a:r>
            <a:rPr lang="en-US" dirty="0" err="1" smtClean="0"/>
            <a:t>chuyên</a:t>
          </a:r>
          <a:r>
            <a:rPr lang="en-US" dirty="0" smtClean="0"/>
            <a:t> </a:t>
          </a:r>
          <a:r>
            <a:rPr lang="en-US" dirty="0" err="1" smtClean="0"/>
            <a:t>ngành</a:t>
          </a:r>
          <a:r>
            <a:rPr lang="en-US" dirty="0" smtClean="0"/>
            <a:t> </a:t>
          </a:r>
          <a:r>
            <a:rPr lang="en-US" dirty="0" err="1" smtClean="0"/>
            <a:t>trong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D2D9380D-2423-475D-A319-EEBBD0ED3E56}" type="parTrans" cxnId="{3AEE0827-85BB-4FB7-9160-E273C1879E96}">
      <dgm:prSet/>
      <dgm:spPr/>
      <dgm:t>
        <a:bodyPr/>
        <a:lstStyle/>
        <a:p>
          <a:endParaRPr lang="en-US"/>
        </a:p>
      </dgm:t>
    </dgm:pt>
    <dgm:pt modelId="{20A11869-208B-45AB-BB5D-644A3890F76F}" type="sibTrans" cxnId="{3AEE0827-85BB-4FB7-9160-E273C1879E96}">
      <dgm:prSet/>
      <dgm:spPr/>
      <dgm:t>
        <a:bodyPr/>
        <a:lstStyle/>
        <a:p>
          <a:endParaRPr lang="en-US"/>
        </a:p>
      </dgm:t>
    </dgm:pt>
    <dgm:pt modelId="{D12FC793-1BED-4C66-B4E2-C987B95E6514}">
      <dgm:prSet phldrT="[Text]"/>
      <dgm:spPr/>
      <dgm:t>
        <a:bodyPr/>
        <a:lstStyle/>
        <a:p>
          <a:pPr algn="just"/>
          <a:r>
            <a:rPr lang="en-US" dirty="0" err="1" smtClean="0"/>
            <a:t>Tạp</a:t>
          </a:r>
          <a:r>
            <a:rPr lang="en-US" dirty="0" smtClean="0"/>
            <a:t> </a:t>
          </a:r>
          <a:r>
            <a:rPr lang="en-US" dirty="0" err="1" smtClean="0"/>
            <a:t>chí</a:t>
          </a:r>
          <a:r>
            <a:rPr lang="en-US" dirty="0" smtClean="0"/>
            <a:t> </a:t>
          </a:r>
          <a:r>
            <a:rPr lang="en-US" dirty="0" err="1" smtClean="0"/>
            <a:t>chuyên</a:t>
          </a:r>
          <a:r>
            <a:rPr lang="en-US" dirty="0" smtClean="0"/>
            <a:t> </a:t>
          </a:r>
          <a:r>
            <a:rPr lang="en-US" dirty="0" err="1" smtClean="0"/>
            <a:t>ngành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r>
            <a:rPr lang="en-US" dirty="0" smtClean="0"/>
            <a:t> </a:t>
          </a:r>
          <a:r>
            <a:rPr lang="en-US" dirty="0" err="1" smtClean="0"/>
            <a:t>ngoài</a:t>
          </a:r>
          <a:endParaRPr lang="en-US" dirty="0"/>
        </a:p>
      </dgm:t>
    </dgm:pt>
    <dgm:pt modelId="{4B4782DA-9319-4AA4-BD65-4799139AEE6F}" type="parTrans" cxnId="{ABBBB0E9-0284-4C2D-8B41-121B19D63288}">
      <dgm:prSet/>
      <dgm:spPr/>
      <dgm:t>
        <a:bodyPr/>
        <a:lstStyle/>
        <a:p>
          <a:endParaRPr lang="en-US"/>
        </a:p>
      </dgm:t>
    </dgm:pt>
    <dgm:pt modelId="{F49013E9-58A4-4614-8421-E4BC7B46F293}" type="sibTrans" cxnId="{ABBBB0E9-0284-4C2D-8B41-121B19D63288}">
      <dgm:prSet/>
      <dgm:spPr/>
      <dgm:t>
        <a:bodyPr/>
        <a:lstStyle/>
        <a:p>
          <a:endParaRPr lang="en-US"/>
        </a:p>
      </dgm:t>
    </dgm:pt>
    <dgm:pt modelId="{D0E61AA0-8A28-4A8C-BAFD-17D15E488ACB}">
      <dgm:prSet phldrT="[Text]"/>
      <dgm:spPr/>
      <dgm:t>
        <a:bodyPr/>
        <a:lstStyle/>
        <a:p>
          <a:pPr algn="just"/>
          <a:r>
            <a:rPr lang="en-US" dirty="0" err="1" smtClean="0"/>
            <a:t>Kỷ</a:t>
          </a:r>
          <a:r>
            <a:rPr lang="en-US" dirty="0" smtClean="0"/>
            <a:t> </a:t>
          </a:r>
          <a:r>
            <a:rPr lang="en-US" dirty="0" err="1" smtClean="0"/>
            <a:t>yếu</a:t>
          </a:r>
          <a:r>
            <a:rPr lang="en-US" dirty="0" smtClean="0"/>
            <a:t> </a:t>
          </a:r>
          <a:r>
            <a:rPr lang="en-US" dirty="0" err="1" smtClean="0"/>
            <a:t>hội</a:t>
          </a:r>
          <a:r>
            <a:rPr lang="en-US" dirty="0" smtClean="0"/>
            <a:t> </a:t>
          </a:r>
          <a:r>
            <a:rPr lang="en-US" dirty="0" err="1" smtClean="0"/>
            <a:t>thảo</a:t>
          </a:r>
          <a:endParaRPr lang="en-US" dirty="0"/>
        </a:p>
      </dgm:t>
    </dgm:pt>
    <dgm:pt modelId="{9632786E-F520-4FC9-AEE7-673FD98B530F}" type="parTrans" cxnId="{778FED88-8606-45EA-BE4B-E250A27A7DA3}">
      <dgm:prSet/>
      <dgm:spPr/>
      <dgm:t>
        <a:bodyPr/>
        <a:lstStyle/>
        <a:p>
          <a:endParaRPr lang="en-US"/>
        </a:p>
      </dgm:t>
    </dgm:pt>
    <dgm:pt modelId="{2A118675-3D43-4325-8A4E-DB0DA5859BB4}" type="sibTrans" cxnId="{778FED88-8606-45EA-BE4B-E250A27A7DA3}">
      <dgm:prSet/>
      <dgm:spPr/>
      <dgm:t>
        <a:bodyPr/>
        <a:lstStyle/>
        <a:p>
          <a:endParaRPr lang="en-US"/>
        </a:p>
      </dgm:t>
    </dgm:pt>
    <dgm:pt modelId="{D64C8AAC-8CC2-4BB6-A4B7-E9D3AE916FE8}" type="pres">
      <dgm:prSet presAssocID="{AB116FCB-D442-4B8A-B294-3BFD0BF480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8D5702-82F2-47AE-8730-D8A11EEBE287}" type="pres">
      <dgm:prSet presAssocID="{7BFA3EC5-75A9-4488-AFF1-9752E3EA840B}" presName="thickLine" presStyleLbl="alignNode1" presStyleIdx="0" presStyleCnt="1"/>
      <dgm:spPr/>
    </dgm:pt>
    <dgm:pt modelId="{055F1A11-BA7D-4CFD-A40B-468CDC9971F9}" type="pres">
      <dgm:prSet presAssocID="{7BFA3EC5-75A9-4488-AFF1-9752E3EA840B}" presName="horz1" presStyleCnt="0"/>
      <dgm:spPr/>
    </dgm:pt>
    <dgm:pt modelId="{CA7D4EA5-0201-4985-91DE-06BBB7ACF2AB}" type="pres">
      <dgm:prSet presAssocID="{7BFA3EC5-75A9-4488-AFF1-9752E3EA840B}" presName="tx1" presStyleLbl="revTx" presStyleIdx="0" presStyleCnt="4"/>
      <dgm:spPr/>
      <dgm:t>
        <a:bodyPr/>
        <a:lstStyle/>
        <a:p>
          <a:endParaRPr lang="en-US"/>
        </a:p>
      </dgm:t>
    </dgm:pt>
    <dgm:pt modelId="{D238F57A-4E3A-42DD-A391-ACD5B7695AC4}" type="pres">
      <dgm:prSet presAssocID="{7BFA3EC5-75A9-4488-AFF1-9752E3EA840B}" presName="vert1" presStyleCnt="0"/>
      <dgm:spPr/>
    </dgm:pt>
    <dgm:pt modelId="{0B5FFF0B-C2D6-4AA2-AA4C-003058FFF8C8}" type="pres">
      <dgm:prSet presAssocID="{9A522CAA-D15D-457D-B7A4-0022259C6E0A}" presName="vertSpace2a" presStyleCnt="0"/>
      <dgm:spPr/>
    </dgm:pt>
    <dgm:pt modelId="{C18B51AE-A7DB-4596-9F55-D3F75F73B98B}" type="pres">
      <dgm:prSet presAssocID="{9A522CAA-D15D-457D-B7A4-0022259C6E0A}" presName="horz2" presStyleCnt="0"/>
      <dgm:spPr/>
    </dgm:pt>
    <dgm:pt modelId="{6C397618-6BF0-4212-97D0-D546E0184FED}" type="pres">
      <dgm:prSet presAssocID="{9A522CAA-D15D-457D-B7A4-0022259C6E0A}" presName="horzSpace2" presStyleCnt="0"/>
      <dgm:spPr/>
    </dgm:pt>
    <dgm:pt modelId="{A543916D-2EB1-4F38-99CA-FAFCE2900F57}" type="pres">
      <dgm:prSet presAssocID="{9A522CAA-D15D-457D-B7A4-0022259C6E0A}" presName="tx2" presStyleLbl="revTx" presStyleIdx="1" presStyleCnt="4"/>
      <dgm:spPr/>
      <dgm:t>
        <a:bodyPr/>
        <a:lstStyle/>
        <a:p>
          <a:endParaRPr lang="en-US"/>
        </a:p>
      </dgm:t>
    </dgm:pt>
    <dgm:pt modelId="{0B36D011-7921-40F8-84A6-64481BA9FC88}" type="pres">
      <dgm:prSet presAssocID="{9A522CAA-D15D-457D-B7A4-0022259C6E0A}" presName="vert2" presStyleCnt="0"/>
      <dgm:spPr/>
    </dgm:pt>
    <dgm:pt modelId="{513B4ACC-E414-4807-8E9A-889B406FF818}" type="pres">
      <dgm:prSet presAssocID="{9A522CAA-D15D-457D-B7A4-0022259C6E0A}" presName="thinLine2b" presStyleLbl="callout" presStyleIdx="0" presStyleCnt="3"/>
      <dgm:spPr/>
    </dgm:pt>
    <dgm:pt modelId="{5BF3C191-7878-450B-94A2-AA05C8286D86}" type="pres">
      <dgm:prSet presAssocID="{9A522CAA-D15D-457D-B7A4-0022259C6E0A}" presName="vertSpace2b" presStyleCnt="0"/>
      <dgm:spPr/>
    </dgm:pt>
    <dgm:pt modelId="{D673301E-B150-4D51-8945-346624E66A28}" type="pres">
      <dgm:prSet presAssocID="{D12FC793-1BED-4C66-B4E2-C987B95E6514}" presName="horz2" presStyleCnt="0"/>
      <dgm:spPr/>
    </dgm:pt>
    <dgm:pt modelId="{84674F50-3844-4600-AD91-E37D866CC1CA}" type="pres">
      <dgm:prSet presAssocID="{D12FC793-1BED-4C66-B4E2-C987B95E6514}" presName="horzSpace2" presStyleCnt="0"/>
      <dgm:spPr/>
    </dgm:pt>
    <dgm:pt modelId="{2DDF42E8-F390-4BB0-9CA3-3BD40FA14BB4}" type="pres">
      <dgm:prSet presAssocID="{D12FC793-1BED-4C66-B4E2-C987B95E6514}" presName="tx2" presStyleLbl="revTx" presStyleIdx="2" presStyleCnt="4"/>
      <dgm:spPr/>
      <dgm:t>
        <a:bodyPr/>
        <a:lstStyle/>
        <a:p>
          <a:endParaRPr lang="en-US"/>
        </a:p>
      </dgm:t>
    </dgm:pt>
    <dgm:pt modelId="{C7D75A8B-F664-4CC3-9F8E-811AF2EB39C1}" type="pres">
      <dgm:prSet presAssocID="{D12FC793-1BED-4C66-B4E2-C987B95E6514}" presName="vert2" presStyleCnt="0"/>
      <dgm:spPr/>
    </dgm:pt>
    <dgm:pt modelId="{F84EB7EC-C07F-4985-B844-4F0DA6C234CC}" type="pres">
      <dgm:prSet presAssocID="{D12FC793-1BED-4C66-B4E2-C987B95E6514}" presName="thinLine2b" presStyleLbl="callout" presStyleIdx="1" presStyleCnt="3"/>
      <dgm:spPr/>
    </dgm:pt>
    <dgm:pt modelId="{6841215B-CA0B-40BC-A4AE-5083C7587520}" type="pres">
      <dgm:prSet presAssocID="{D12FC793-1BED-4C66-B4E2-C987B95E6514}" presName="vertSpace2b" presStyleCnt="0"/>
      <dgm:spPr/>
    </dgm:pt>
    <dgm:pt modelId="{831E416A-A4D1-4E50-B29B-CCADF109F808}" type="pres">
      <dgm:prSet presAssocID="{D0E61AA0-8A28-4A8C-BAFD-17D15E488ACB}" presName="horz2" presStyleCnt="0"/>
      <dgm:spPr/>
    </dgm:pt>
    <dgm:pt modelId="{35E5BA4C-178B-405B-8247-F89639B2D98A}" type="pres">
      <dgm:prSet presAssocID="{D0E61AA0-8A28-4A8C-BAFD-17D15E488ACB}" presName="horzSpace2" presStyleCnt="0"/>
      <dgm:spPr/>
    </dgm:pt>
    <dgm:pt modelId="{3387A6AA-4D3D-418B-B7A9-D15D73E07078}" type="pres">
      <dgm:prSet presAssocID="{D0E61AA0-8A28-4A8C-BAFD-17D15E488ACB}" presName="tx2" presStyleLbl="revTx" presStyleIdx="3" presStyleCnt="4"/>
      <dgm:spPr/>
      <dgm:t>
        <a:bodyPr/>
        <a:lstStyle/>
        <a:p>
          <a:endParaRPr lang="en-US"/>
        </a:p>
      </dgm:t>
    </dgm:pt>
    <dgm:pt modelId="{B3A640BD-A15D-407F-A6E9-C22F5BD25B0C}" type="pres">
      <dgm:prSet presAssocID="{D0E61AA0-8A28-4A8C-BAFD-17D15E488ACB}" presName="vert2" presStyleCnt="0"/>
      <dgm:spPr/>
    </dgm:pt>
    <dgm:pt modelId="{A628F296-81A8-4D03-9118-B16223674E62}" type="pres">
      <dgm:prSet presAssocID="{D0E61AA0-8A28-4A8C-BAFD-17D15E488ACB}" presName="thinLine2b" presStyleLbl="callout" presStyleIdx="2" presStyleCnt="3"/>
      <dgm:spPr/>
    </dgm:pt>
    <dgm:pt modelId="{346F622E-0E0C-4E76-8372-9548FBB7F304}" type="pres">
      <dgm:prSet presAssocID="{D0E61AA0-8A28-4A8C-BAFD-17D15E488ACB}" presName="vertSpace2b" presStyleCnt="0"/>
      <dgm:spPr/>
    </dgm:pt>
  </dgm:ptLst>
  <dgm:cxnLst>
    <dgm:cxn modelId="{AE237E57-E617-41A0-AFFC-1890957C85C4}" srcId="{AB116FCB-D442-4B8A-B294-3BFD0BF4800B}" destId="{7BFA3EC5-75A9-4488-AFF1-9752E3EA840B}" srcOrd="0" destOrd="0" parTransId="{F0803914-906B-4F10-A9FB-130E991A37B3}" sibTransId="{9DE67E85-F059-48E2-8AFA-4D6884898ECE}"/>
    <dgm:cxn modelId="{778FED88-8606-45EA-BE4B-E250A27A7DA3}" srcId="{7BFA3EC5-75A9-4488-AFF1-9752E3EA840B}" destId="{D0E61AA0-8A28-4A8C-BAFD-17D15E488ACB}" srcOrd="2" destOrd="0" parTransId="{9632786E-F520-4FC9-AEE7-673FD98B530F}" sibTransId="{2A118675-3D43-4325-8A4E-DB0DA5859BB4}"/>
    <dgm:cxn modelId="{2EBA0ADF-5F50-4C53-8D51-585342387FCF}" type="presOf" srcId="{D0E61AA0-8A28-4A8C-BAFD-17D15E488ACB}" destId="{3387A6AA-4D3D-418B-B7A9-D15D73E07078}" srcOrd="0" destOrd="0" presId="urn:microsoft.com/office/officeart/2008/layout/LinedList"/>
    <dgm:cxn modelId="{EB9A890A-FEC6-4CB9-AF11-D6B871A8AB63}" type="presOf" srcId="{7BFA3EC5-75A9-4488-AFF1-9752E3EA840B}" destId="{CA7D4EA5-0201-4985-91DE-06BBB7ACF2AB}" srcOrd="0" destOrd="0" presId="urn:microsoft.com/office/officeart/2008/layout/LinedList"/>
    <dgm:cxn modelId="{DC58FA00-1FC0-4A2C-9E8F-2F744864D963}" type="presOf" srcId="{D12FC793-1BED-4C66-B4E2-C987B95E6514}" destId="{2DDF42E8-F390-4BB0-9CA3-3BD40FA14BB4}" srcOrd="0" destOrd="0" presId="urn:microsoft.com/office/officeart/2008/layout/LinedList"/>
    <dgm:cxn modelId="{ABBBB0E9-0284-4C2D-8B41-121B19D63288}" srcId="{7BFA3EC5-75A9-4488-AFF1-9752E3EA840B}" destId="{D12FC793-1BED-4C66-B4E2-C987B95E6514}" srcOrd="1" destOrd="0" parTransId="{4B4782DA-9319-4AA4-BD65-4799139AEE6F}" sibTransId="{F49013E9-58A4-4614-8421-E4BC7B46F293}"/>
    <dgm:cxn modelId="{3AEE0827-85BB-4FB7-9160-E273C1879E96}" srcId="{7BFA3EC5-75A9-4488-AFF1-9752E3EA840B}" destId="{9A522CAA-D15D-457D-B7A4-0022259C6E0A}" srcOrd="0" destOrd="0" parTransId="{D2D9380D-2423-475D-A319-EEBBD0ED3E56}" sibTransId="{20A11869-208B-45AB-BB5D-644A3890F76F}"/>
    <dgm:cxn modelId="{FBFAAD10-588D-4288-A256-2E4649B0C625}" type="presOf" srcId="{AB116FCB-D442-4B8A-B294-3BFD0BF4800B}" destId="{D64C8AAC-8CC2-4BB6-A4B7-E9D3AE916FE8}" srcOrd="0" destOrd="0" presId="urn:microsoft.com/office/officeart/2008/layout/LinedList"/>
    <dgm:cxn modelId="{B1C2BC70-5F0F-4146-A1A6-C1110836770A}" type="presOf" srcId="{9A522CAA-D15D-457D-B7A4-0022259C6E0A}" destId="{A543916D-2EB1-4F38-99CA-FAFCE2900F57}" srcOrd="0" destOrd="0" presId="urn:microsoft.com/office/officeart/2008/layout/LinedList"/>
    <dgm:cxn modelId="{5817001C-33A3-487A-A90E-52083AC96905}" type="presParOf" srcId="{D64C8AAC-8CC2-4BB6-A4B7-E9D3AE916FE8}" destId="{D38D5702-82F2-47AE-8730-D8A11EEBE287}" srcOrd="0" destOrd="0" presId="urn:microsoft.com/office/officeart/2008/layout/LinedList"/>
    <dgm:cxn modelId="{9A7DDBF2-1C92-4BD5-924A-2D8D06C65B81}" type="presParOf" srcId="{D64C8AAC-8CC2-4BB6-A4B7-E9D3AE916FE8}" destId="{055F1A11-BA7D-4CFD-A40B-468CDC9971F9}" srcOrd="1" destOrd="0" presId="urn:microsoft.com/office/officeart/2008/layout/LinedList"/>
    <dgm:cxn modelId="{DE9E0F3B-5CB7-4CBE-9FDA-5C735B9A60AC}" type="presParOf" srcId="{055F1A11-BA7D-4CFD-A40B-468CDC9971F9}" destId="{CA7D4EA5-0201-4985-91DE-06BBB7ACF2AB}" srcOrd="0" destOrd="0" presId="urn:microsoft.com/office/officeart/2008/layout/LinedList"/>
    <dgm:cxn modelId="{3BC716E6-F228-4C41-9694-1C9AC4F8177C}" type="presParOf" srcId="{055F1A11-BA7D-4CFD-A40B-468CDC9971F9}" destId="{D238F57A-4E3A-42DD-A391-ACD5B7695AC4}" srcOrd="1" destOrd="0" presId="urn:microsoft.com/office/officeart/2008/layout/LinedList"/>
    <dgm:cxn modelId="{49BC55CD-A8AA-4959-A7FC-4B918D8581E6}" type="presParOf" srcId="{D238F57A-4E3A-42DD-A391-ACD5B7695AC4}" destId="{0B5FFF0B-C2D6-4AA2-AA4C-003058FFF8C8}" srcOrd="0" destOrd="0" presId="urn:microsoft.com/office/officeart/2008/layout/LinedList"/>
    <dgm:cxn modelId="{87AC88D4-AF38-41E4-9AB7-71D20918E8C0}" type="presParOf" srcId="{D238F57A-4E3A-42DD-A391-ACD5B7695AC4}" destId="{C18B51AE-A7DB-4596-9F55-D3F75F73B98B}" srcOrd="1" destOrd="0" presId="urn:microsoft.com/office/officeart/2008/layout/LinedList"/>
    <dgm:cxn modelId="{9585BDF9-74F1-4F90-9599-F9255964D617}" type="presParOf" srcId="{C18B51AE-A7DB-4596-9F55-D3F75F73B98B}" destId="{6C397618-6BF0-4212-97D0-D546E0184FED}" srcOrd="0" destOrd="0" presId="urn:microsoft.com/office/officeart/2008/layout/LinedList"/>
    <dgm:cxn modelId="{20513264-BBB9-47B1-8856-23A4C721D532}" type="presParOf" srcId="{C18B51AE-A7DB-4596-9F55-D3F75F73B98B}" destId="{A543916D-2EB1-4F38-99CA-FAFCE2900F57}" srcOrd="1" destOrd="0" presId="urn:microsoft.com/office/officeart/2008/layout/LinedList"/>
    <dgm:cxn modelId="{C341E025-2483-47D7-BC2F-143D32F27C9E}" type="presParOf" srcId="{C18B51AE-A7DB-4596-9F55-D3F75F73B98B}" destId="{0B36D011-7921-40F8-84A6-64481BA9FC88}" srcOrd="2" destOrd="0" presId="urn:microsoft.com/office/officeart/2008/layout/LinedList"/>
    <dgm:cxn modelId="{01B4DFB1-8BD0-426C-A5CC-B031AFB97AB7}" type="presParOf" srcId="{D238F57A-4E3A-42DD-A391-ACD5B7695AC4}" destId="{513B4ACC-E414-4807-8E9A-889B406FF818}" srcOrd="2" destOrd="0" presId="urn:microsoft.com/office/officeart/2008/layout/LinedList"/>
    <dgm:cxn modelId="{70C1FCB1-20AB-41C9-8CD4-FFB945E874EF}" type="presParOf" srcId="{D238F57A-4E3A-42DD-A391-ACD5B7695AC4}" destId="{5BF3C191-7878-450B-94A2-AA05C8286D86}" srcOrd="3" destOrd="0" presId="urn:microsoft.com/office/officeart/2008/layout/LinedList"/>
    <dgm:cxn modelId="{15EB9450-FC97-4D6C-B088-44A8BAD323F3}" type="presParOf" srcId="{D238F57A-4E3A-42DD-A391-ACD5B7695AC4}" destId="{D673301E-B150-4D51-8945-346624E66A28}" srcOrd="4" destOrd="0" presId="urn:microsoft.com/office/officeart/2008/layout/LinedList"/>
    <dgm:cxn modelId="{1AA64298-12DD-4812-898C-08B57EE74DE4}" type="presParOf" srcId="{D673301E-B150-4D51-8945-346624E66A28}" destId="{84674F50-3844-4600-AD91-E37D866CC1CA}" srcOrd="0" destOrd="0" presId="urn:microsoft.com/office/officeart/2008/layout/LinedList"/>
    <dgm:cxn modelId="{F42AE962-B31D-4E51-AED1-9464326FBBD2}" type="presParOf" srcId="{D673301E-B150-4D51-8945-346624E66A28}" destId="{2DDF42E8-F390-4BB0-9CA3-3BD40FA14BB4}" srcOrd="1" destOrd="0" presId="urn:microsoft.com/office/officeart/2008/layout/LinedList"/>
    <dgm:cxn modelId="{15D2D6D4-3E14-4987-A304-CB5A1BDEA7BC}" type="presParOf" srcId="{D673301E-B150-4D51-8945-346624E66A28}" destId="{C7D75A8B-F664-4CC3-9F8E-811AF2EB39C1}" srcOrd="2" destOrd="0" presId="urn:microsoft.com/office/officeart/2008/layout/LinedList"/>
    <dgm:cxn modelId="{38CF91B8-4C2F-44E2-9DDA-FB62896104C6}" type="presParOf" srcId="{D238F57A-4E3A-42DD-A391-ACD5B7695AC4}" destId="{F84EB7EC-C07F-4985-B844-4F0DA6C234CC}" srcOrd="5" destOrd="0" presId="urn:microsoft.com/office/officeart/2008/layout/LinedList"/>
    <dgm:cxn modelId="{6D0853AE-4443-44E6-A52E-D0D865D26EA6}" type="presParOf" srcId="{D238F57A-4E3A-42DD-A391-ACD5B7695AC4}" destId="{6841215B-CA0B-40BC-A4AE-5083C7587520}" srcOrd="6" destOrd="0" presId="urn:microsoft.com/office/officeart/2008/layout/LinedList"/>
    <dgm:cxn modelId="{9BDC092E-21DF-4517-861B-C608395981CA}" type="presParOf" srcId="{D238F57A-4E3A-42DD-A391-ACD5B7695AC4}" destId="{831E416A-A4D1-4E50-B29B-CCADF109F808}" srcOrd="7" destOrd="0" presId="urn:microsoft.com/office/officeart/2008/layout/LinedList"/>
    <dgm:cxn modelId="{6BAB8EF8-EBA4-419F-A274-1DEC4A2E3F85}" type="presParOf" srcId="{831E416A-A4D1-4E50-B29B-CCADF109F808}" destId="{35E5BA4C-178B-405B-8247-F89639B2D98A}" srcOrd="0" destOrd="0" presId="urn:microsoft.com/office/officeart/2008/layout/LinedList"/>
    <dgm:cxn modelId="{492BA55E-96FE-4B21-9C84-E6B94ED78BC2}" type="presParOf" srcId="{831E416A-A4D1-4E50-B29B-CCADF109F808}" destId="{3387A6AA-4D3D-418B-B7A9-D15D73E07078}" srcOrd="1" destOrd="0" presId="urn:microsoft.com/office/officeart/2008/layout/LinedList"/>
    <dgm:cxn modelId="{96565CBF-FD95-4BC2-8804-7B4D1885C534}" type="presParOf" srcId="{831E416A-A4D1-4E50-B29B-CCADF109F808}" destId="{B3A640BD-A15D-407F-A6E9-C22F5BD25B0C}" srcOrd="2" destOrd="0" presId="urn:microsoft.com/office/officeart/2008/layout/LinedList"/>
    <dgm:cxn modelId="{44CB40DA-4872-431B-8E05-AF518B85D880}" type="presParOf" srcId="{D238F57A-4E3A-42DD-A391-ACD5B7695AC4}" destId="{A628F296-81A8-4D03-9118-B16223674E62}" srcOrd="8" destOrd="0" presId="urn:microsoft.com/office/officeart/2008/layout/LinedList"/>
    <dgm:cxn modelId="{3BF4DE1C-9C1E-4B37-A7FD-1505D70D9B99}" type="presParOf" srcId="{D238F57A-4E3A-42DD-A391-ACD5B7695AC4}" destId="{346F622E-0E0C-4E76-8372-9548FBB7F30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44717D-83A8-4283-BA1D-8088892783C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64B4D-2D68-477A-BC6B-77292A32C596}">
      <dgm:prSet phldrT="[Text]" custT="1"/>
      <dgm:spPr/>
      <dgm:t>
        <a:bodyPr/>
        <a:lstStyle/>
        <a:p>
          <a:r>
            <a:rPr lang="en-US" sz="3500" dirty="0" smtClean="0"/>
            <a:t>Chu </a:t>
          </a:r>
          <a:r>
            <a:rPr lang="en-US" sz="3500" dirty="0" err="1" smtClean="0"/>
            <a:t>chuyển</a:t>
          </a:r>
          <a:r>
            <a:rPr lang="en-US" sz="3500" dirty="0" smtClean="0"/>
            <a:t> </a:t>
          </a:r>
          <a:r>
            <a:rPr lang="en-US" sz="3500" dirty="0" err="1" smtClean="0"/>
            <a:t>vốn</a:t>
          </a:r>
          <a:r>
            <a:rPr lang="en-US" sz="3500" dirty="0" smtClean="0"/>
            <a:t> </a:t>
          </a:r>
          <a:r>
            <a:rPr lang="en-US" sz="3500" dirty="0" err="1" smtClean="0"/>
            <a:t>quốc</a:t>
          </a:r>
          <a:r>
            <a:rPr lang="en-US" sz="3500" dirty="0" smtClean="0"/>
            <a:t> </a:t>
          </a:r>
          <a:r>
            <a:rPr lang="en-US" sz="3500" dirty="0" err="1" smtClean="0"/>
            <a:t>tế</a:t>
          </a:r>
          <a:endParaRPr lang="en-US" sz="3500" dirty="0"/>
        </a:p>
      </dgm:t>
    </dgm:pt>
    <dgm:pt modelId="{CEE04AA6-DE61-4CDC-AFBF-19B5CEC6C721}" type="parTrans" cxnId="{63B88698-6305-4973-8BDF-BDFB6E4129CE}">
      <dgm:prSet/>
      <dgm:spPr/>
      <dgm:t>
        <a:bodyPr/>
        <a:lstStyle/>
        <a:p>
          <a:endParaRPr lang="en-US"/>
        </a:p>
      </dgm:t>
    </dgm:pt>
    <dgm:pt modelId="{A523FC04-A2AE-4562-80CE-26E19776CF7C}" type="sibTrans" cxnId="{63B88698-6305-4973-8BDF-BDFB6E4129CE}">
      <dgm:prSet/>
      <dgm:spPr/>
      <dgm:t>
        <a:bodyPr/>
        <a:lstStyle/>
        <a:p>
          <a:endParaRPr lang="en-US"/>
        </a:p>
      </dgm:t>
    </dgm:pt>
    <dgm:pt modelId="{56419EB8-2AF8-48C0-802D-9351305F3D32}">
      <dgm:prSet phldrT="[Text]" custT="1"/>
      <dgm:spPr/>
      <dgm:t>
        <a:bodyPr/>
        <a:lstStyle/>
        <a:p>
          <a:r>
            <a:rPr lang="en-US" sz="3500" dirty="0" err="1" smtClean="0"/>
            <a:t>Đường</a:t>
          </a:r>
          <a:r>
            <a:rPr lang="en-US" sz="3500" dirty="0" smtClean="0"/>
            <a:t> </a:t>
          </a:r>
          <a:r>
            <a:rPr lang="en-US" sz="3500" dirty="0" err="1" smtClean="0"/>
            <a:t>cong</a:t>
          </a:r>
          <a:r>
            <a:rPr lang="en-US" sz="3500" dirty="0" smtClean="0"/>
            <a:t> J	</a:t>
          </a:r>
          <a:endParaRPr lang="en-US" sz="3500" dirty="0"/>
        </a:p>
      </dgm:t>
    </dgm:pt>
    <dgm:pt modelId="{374C356A-7239-4BD2-8A4F-18A9A7B32BCD}" type="parTrans" cxnId="{9FEA5015-6B24-4AA4-8B76-7455435835CB}">
      <dgm:prSet/>
      <dgm:spPr/>
      <dgm:t>
        <a:bodyPr/>
        <a:lstStyle/>
        <a:p>
          <a:endParaRPr lang="en-US"/>
        </a:p>
      </dgm:t>
    </dgm:pt>
    <dgm:pt modelId="{9611C002-FC1D-4F2C-AA15-594D99BBEED1}" type="sibTrans" cxnId="{9FEA5015-6B24-4AA4-8B76-7455435835CB}">
      <dgm:prSet/>
      <dgm:spPr/>
      <dgm:t>
        <a:bodyPr/>
        <a:lstStyle/>
        <a:p>
          <a:endParaRPr lang="en-US"/>
        </a:p>
      </dgm:t>
    </dgm:pt>
    <dgm:pt modelId="{01E059FE-1351-4623-A273-6B7A29E867AF}">
      <dgm:prSet phldrT="[Text]" custT="1"/>
      <dgm:spPr/>
      <dgm:t>
        <a:bodyPr/>
        <a:lstStyle/>
        <a:p>
          <a:r>
            <a:rPr lang="en-US" sz="3500" dirty="0" err="1" smtClean="0"/>
            <a:t>Cán</a:t>
          </a:r>
          <a:r>
            <a:rPr lang="en-US" sz="3500" dirty="0" smtClean="0"/>
            <a:t> </a:t>
          </a:r>
          <a:r>
            <a:rPr lang="en-US" sz="3500" dirty="0" err="1" smtClean="0"/>
            <a:t>cân</a:t>
          </a:r>
          <a:r>
            <a:rPr lang="en-US" sz="3500" dirty="0" smtClean="0"/>
            <a:t> </a:t>
          </a:r>
          <a:r>
            <a:rPr lang="en-US" sz="3500" dirty="0" err="1" smtClean="0"/>
            <a:t>thương</a:t>
          </a:r>
          <a:r>
            <a:rPr lang="en-US" sz="3500" dirty="0" smtClean="0"/>
            <a:t> </a:t>
          </a:r>
          <a:r>
            <a:rPr lang="en-US" sz="3500" dirty="0" err="1" smtClean="0"/>
            <a:t>mại</a:t>
          </a:r>
          <a:r>
            <a:rPr lang="en-US" sz="3500" dirty="0" smtClean="0"/>
            <a:t>:</a:t>
          </a:r>
        </a:p>
        <a:p>
          <a:r>
            <a:rPr lang="en-US" sz="3500" dirty="0" smtClean="0"/>
            <a:t>TB=S-I</a:t>
          </a:r>
          <a:endParaRPr lang="en-US" sz="3500" dirty="0"/>
        </a:p>
      </dgm:t>
    </dgm:pt>
    <dgm:pt modelId="{CAE5D625-21AB-4B31-A301-926BE78DCF59}" type="parTrans" cxnId="{A21B33E5-1C97-47E8-95AC-C61BEEE7B705}">
      <dgm:prSet/>
      <dgm:spPr/>
      <dgm:t>
        <a:bodyPr/>
        <a:lstStyle/>
        <a:p>
          <a:endParaRPr lang="en-US"/>
        </a:p>
      </dgm:t>
    </dgm:pt>
    <dgm:pt modelId="{3A06F7D0-7676-4483-95B8-D6EB8219106C}" type="sibTrans" cxnId="{A21B33E5-1C97-47E8-95AC-C61BEEE7B705}">
      <dgm:prSet/>
      <dgm:spPr/>
      <dgm:t>
        <a:bodyPr/>
        <a:lstStyle/>
        <a:p>
          <a:endParaRPr lang="en-US"/>
        </a:p>
      </dgm:t>
    </dgm:pt>
    <dgm:pt modelId="{DF0FEF88-CDA1-4B56-9DEB-B419BD19B171}">
      <dgm:prSet phldrT="[Text]" custT="1"/>
      <dgm:spPr/>
      <dgm:t>
        <a:bodyPr/>
        <a:lstStyle/>
        <a:p>
          <a:r>
            <a:rPr lang="en-US" sz="3500" dirty="0" err="1" smtClean="0"/>
            <a:t>Nợ</a:t>
          </a:r>
          <a:r>
            <a:rPr lang="en-US" sz="3500" dirty="0" smtClean="0"/>
            <a:t> </a:t>
          </a:r>
          <a:r>
            <a:rPr lang="en-US" sz="3500" dirty="0" err="1" smtClean="0"/>
            <a:t>nước</a:t>
          </a:r>
          <a:r>
            <a:rPr lang="en-US" sz="3500" dirty="0" smtClean="0"/>
            <a:t> </a:t>
          </a:r>
          <a:r>
            <a:rPr lang="en-US" sz="3500" dirty="0" err="1" smtClean="0"/>
            <a:t>ngoài</a:t>
          </a:r>
          <a:endParaRPr lang="en-US" sz="3500" dirty="0"/>
        </a:p>
      </dgm:t>
    </dgm:pt>
    <dgm:pt modelId="{D15D4DB3-EE51-47A6-8C5A-8FEED7995B1F}" type="parTrans" cxnId="{E537D719-2531-4C03-8719-38EA0EC7EA0D}">
      <dgm:prSet/>
      <dgm:spPr/>
      <dgm:t>
        <a:bodyPr/>
        <a:lstStyle/>
        <a:p>
          <a:endParaRPr lang="en-US"/>
        </a:p>
      </dgm:t>
    </dgm:pt>
    <dgm:pt modelId="{11C0D01C-B2E9-44E8-BF84-727E16945291}" type="sibTrans" cxnId="{E537D719-2531-4C03-8719-38EA0EC7EA0D}">
      <dgm:prSet/>
      <dgm:spPr/>
      <dgm:t>
        <a:bodyPr/>
        <a:lstStyle/>
        <a:p>
          <a:endParaRPr lang="en-US"/>
        </a:p>
      </dgm:t>
    </dgm:pt>
    <dgm:pt modelId="{A3EE7DA4-5E9A-409E-BA6B-0EDD659E5887}" type="pres">
      <dgm:prSet presAssocID="{FF44717D-83A8-4283-BA1D-8088892783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5EB3F-64BF-4DAE-9A9E-36825467E1E9}" type="pres">
      <dgm:prSet presAssocID="{A6C64B4D-2D68-477A-BC6B-77292A32C596}" presName="roof" presStyleLbl="dkBgShp" presStyleIdx="0" presStyleCnt="2"/>
      <dgm:spPr/>
      <dgm:t>
        <a:bodyPr/>
        <a:lstStyle/>
        <a:p>
          <a:endParaRPr lang="en-US"/>
        </a:p>
      </dgm:t>
    </dgm:pt>
    <dgm:pt modelId="{72829971-E7B6-4ED0-82CF-758AA63ECF9A}" type="pres">
      <dgm:prSet presAssocID="{A6C64B4D-2D68-477A-BC6B-77292A32C596}" presName="pillars" presStyleCnt="0"/>
      <dgm:spPr/>
    </dgm:pt>
    <dgm:pt modelId="{03B60B12-5753-4918-81C2-AB59621931B2}" type="pres">
      <dgm:prSet presAssocID="{A6C64B4D-2D68-477A-BC6B-77292A32C59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DDD16-0BC1-460C-99D8-72AE4C4DF178}" type="pres">
      <dgm:prSet presAssocID="{01E059FE-1351-4623-A273-6B7A29E867A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E70C-1C3E-4D3E-B8B9-620BCF8608FB}" type="pres">
      <dgm:prSet presAssocID="{DF0FEF88-CDA1-4B56-9DEB-B419BD19B17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B1555-2321-41CA-B285-62AD34A1ED2D}" type="pres">
      <dgm:prSet presAssocID="{A6C64B4D-2D68-477A-BC6B-77292A32C596}" presName="base" presStyleLbl="dkBgShp" presStyleIdx="1" presStyleCnt="2"/>
      <dgm:spPr/>
    </dgm:pt>
  </dgm:ptLst>
  <dgm:cxnLst>
    <dgm:cxn modelId="{63B88698-6305-4973-8BDF-BDFB6E4129CE}" srcId="{FF44717D-83A8-4283-BA1D-8088892783C9}" destId="{A6C64B4D-2D68-477A-BC6B-77292A32C596}" srcOrd="0" destOrd="0" parTransId="{CEE04AA6-DE61-4CDC-AFBF-19B5CEC6C721}" sibTransId="{A523FC04-A2AE-4562-80CE-26E19776CF7C}"/>
    <dgm:cxn modelId="{26302365-401F-4DD1-934A-AC07ED34B5EF}" type="presOf" srcId="{FF44717D-83A8-4283-BA1D-8088892783C9}" destId="{A3EE7DA4-5E9A-409E-BA6B-0EDD659E5887}" srcOrd="0" destOrd="0" presId="urn:microsoft.com/office/officeart/2005/8/layout/hList3"/>
    <dgm:cxn modelId="{A21B33E5-1C97-47E8-95AC-C61BEEE7B705}" srcId="{A6C64B4D-2D68-477A-BC6B-77292A32C596}" destId="{01E059FE-1351-4623-A273-6B7A29E867AF}" srcOrd="1" destOrd="0" parTransId="{CAE5D625-21AB-4B31-A301-926BE78DCF59}" sibTransId="{3A06F7D0-7676-4483-95B8-D6EB8219106C}"/>
    <dgm:cxn modelId="{E537D719-2531-4C03-8719-38EA0EC7EA0D}" srcId="{A6C64B4D-2D68-477A-BC6B-77292A32C596}" destId="{DF0FEF88-CDA1-4B56-9DEB-B419BD19B171}" srcOrd="2" destOrd="0" parTransId="{D15D4DB3-EE51-47A6-8C5A-8FEED7995B1F}" sibTransId="{11C0D01C-B2E9-44E8-BF84-727E16945291}"/>
    <dgm:cxn modelId="{F54AF980-BB3C-43E9-9DBC-24E665A0C4B3}" type="presOf" srcId="{A6C64B4D-2D68-477A-BC6B-77292A32C596}" destId="{F065EB3F-64BF-4DAE-9A9E-36825467E1E9}" srcOrd="0" destOrd="0" presId="urn:microsoft.com/office/officeart/2005/8/layout/hList3"/>
    <dgm:cxn modelId="{9FEA5015-6B24-4AA4-8B76-7455435835CB}" srcId="{A6C64B4D-2D68-477A-BC6B-77292A32C596}" destId="{56419EB8-2AF8-48C0-802D-9351305F3D32}" srcOrd="0" destOrd="0" parTransId="{374C356A-7239-4BD2-8A4F-18A9A7B32BCD}" sibTransId="{9611C002-FC1D-4F2C-AA15-594D99BBEED1}"/>
    <dgm:cxn modelId="{185E44DA-90C6-4CA6-A796-C09FE914EEA6}" type="presOf" srcId="{01E059FE-1351-4623-A273-6B7A29E867AF}" destId="{EC1DDD16-0BC1-460C-99D8-72AE4C4DF178}" srcOrd="0" destOrd="0" presId="urn:microsoft.com/office/officeart/2005/8/layout/hList3"/>
    <dgm:cxn modelId="{13F6F8B1-E9D4-4028-9022-144A83556C4A}" type="presOf" srcId="{56419EB8-2AF8-48C0-802D-9351305F3D32}" destId="{03B60B12-5753-4918-81C2-AB59621931B2}" srcOrd="0" destOrd="0" presId="urn:microsoft.com/office/officeart/2005/8/layout/hList3"/>
    <dgm:cxn modelId="{DBE79494-0028-4F7A-BDF3-0388D16B4A6E}" type="presOf" srcId="{DF0FEF88-CDA1-4B56-9DEB-B419BD19B171}" destId="{281CE70C-1C3E-4D3E-B8B9-620BCF8608FB}" srcOrd="0" destOrd="0" presId="urn:microsoft.com/office/officeart/2005/8/layout/hList3"/>
    <dgm:cxn modelId="{E2815550-AB60-4AFB-9656-FFBB46A86999}" type="presParOf" srcId="{A3EE7DA4-5E9A-409E-BA6B-0EDD659E5887}" destId="{F065EB3F-64BF-4DAE-9A9E-36825467E1E9}" srcOrd="0" destOrd="0" presId="urn:microsoft.com/office/officeart/2005/8/layout/hList3"/>
    <dgm:cxn modelId="{D3A3D74C-3F09-4C62-B73A-F8C5C53BBB40}" type="presParOf" srcId="{A3EE7DA4-5E9A-409E-BA6B-0EDD659E5887}" destId="{72829971-E7B6-4ED0-82CF-758AA63ECF9A}" srcOrd="1" destOrd="0" presId="urn:microsoft.com/office/officeart/2005/8/layout/hList3"/>
    <dgm:cxn modelId="{D8E08B0A-40E5-4966-8DE8-31DFC44AD276}" type="presParOf" srcId="{72829971-E7B6-4ED0-82CF-758AA63ECF9A}" destId="{03B60B12-5753-4918-81C2-AB59621931B2}" srcOrd="0" destOrd="0" presId="urn:microsoft.com/office/officeart/2005/8/layout/hList3"/>
    <dgm:cxn modelId="{02673499-104B-4D89-B31A-547ADB5F5654}" type="presParOf" srcId="{72829971-E7B6-4ED0-82CF-758AA63ECF9A}" destId="{EC1DDD16-0BC1-460C-99D8-72AE4C4DF178}" srcOrd="1" destOrd="0" presId="urn:microsoft.com/office/officeart/2005/8/layout/hList3"/>
    <dgm:cxn modelId="{41FA1A1D-E981-46AB-9C14-30B087A9804F}" type="presParOf" srcId="{72829971-E7B6-4ED0-82CF-758AA63ECF9A}" destId="{281CE70C-1C3E-4D3E-B8B9-620BCF8608FB}" srcOrd="2" destOrd="0" presId="urn:microsoft.com/office/officeart/2005/8/layout/hList3"/>
    <dgm:cxn modelId="{22A83E7E-47F5-4A3F-98BA-0D95A85115F6}" type="presParOf" srcId="{A3EE7DA4-5E9A-409E-BA6B-0EDD659E5887}" destId="{FE3B1555-2321-41CA-B285-62AD34A1ED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44717D-83A8-4283-BA1D-8088892783C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64B4D-2D68-477A-BC6B-77292A32C596}">
      <dgm:prSet phldrT="[Text]" custT="1"/>
      <dgm:spPr/>
      <dgm:t>
        <a:bodyPr/>
        <a:lstStyle/>
        <a:p>
          <a:r>
            <a:rPr lang="en-US" sz="3500" dirty="0" err="1" smtClean="0"/>
            <a:t>Lãi</a:t>
          </a:r>
          <a:r>
            <a:rPr lang="en-US" sz="3500" dirty="0" smtClean="0"/>
            <a:t> </a:t>
          </a:r>
          <a:r>
            <a:rPr lang="en-US" sz="3500" dirty="0" err="1" smtClean="0"/>
            <a:t>suất</a:t>
          </a:r>
          <a:r>
            <a:rPr lang="en-US" sz="3500" dirty="0" smtClean="0"/>
            <a:t>, </a:t>
          </a:r>
          <a:r>
            <a:rPr lang="en-US" sz="3500" dirty="0" err="1" smtClean="0"/>
            <a:t>lạm</a:t>
          </a:r>
          <a:r>
            <a:rPr lang="en-US" sz="3500" dirty="0" smtClean="0"/>
            <a:t> </a:t>
          </a:r>
          <a:r>
            <a:rPr lang="en-US" sz="3500" dirty="0" err="1" smtClean="0"/>
            <a:t>phát</a:t>
          </a:r>
          <a:r>
            <a:rPr lang="en-US" sz="3500" dirty="0" smtClean="0"/>
            <a:t> </a:t>
          </a:r>
          <a:r>
            <a:rPr lang="en-US" sz="3500" dirty="0" err="1" smtClean="0"/>
            <a:t>và</a:t>
          </a:r>
          <a:r>
            <a:rPr lang="en-US" sz="3500" dirty="0" smtClean="0"/>
            <a:t> </a:t>
          </a:r>
          <a:r>
            <a:rPr lang="en-US" sz="3500" dirty="0" err="1" smtClean="0"/>
            <a:t>tỷ</a:t>
          </a:r>
          <a:r>
            <a:rPr lang="en-US" sz="3500" dirty="0" smtClean="0"/>
            <a:t> </a:t>
          </a:r>
          <a:r>
            <a:rPr lang="en-US" sz="3500" dirty="0" err="1" smtClean="0"/>
            <a:t>giá</a:t>
          </a:r>
          <a:endParaRPr lang="en-US" sz="3500" dirty="0"/>
        </a:p>
      </dgm:t>
    </dgm:pt>
    <dgm:pt modelId="{CEE04AA6-DE61-4CDC-AFBF-19B5CEC6C721}" type="parTrans" cxnId="{63B88698-6305-4973-8BDF-BDFB6E4129CE}">
      <dgm:prSet/>
      <dgm:spPr/>
      <dgm:t>
        <a:bodyPr/>
        <a:lstStyle/>
        <a:p>
          <a:endParaRPr lang="en-US"/>
        </a:p>
      </dgm:t>
    </dgm:pt>
    <dgm:pt modelId="{A523FC04-A2AE-4562-80CE-26E19776CF7C}" type="sibTrans" cxnId="{63B88698-6305-4973-8BDF-BDFB6E4129CE}">
      <dgm:prSet/>
      <dgm:spPr/>
      <dgm:t>
        <a:bodyPr/>
        <a:lstStyle/>
        <a:p>
          <a:endParaRPr lang="en-US"/>
        </a:p>
      </dgm:t>
    </dgm:pt>
    <dgm:pt modelId="{56419EB8-2AF8-48C0-802D-9351305F3D32}">
      <dgm:prSet phldrT="[Text]" custT="1"/>
      <dgm:spPr/>
      <dgm:t>
        <a:bodyPr/>
        <a:lstStyle/>
        <a:p>
          <a:r>
            <a:rPr lang="en-US" sz="3500" dirty="0" err="1" smtClean="0"/>
            <a:t>Cơ</a:t>
          </a:r>
          <a:r>
            <a:rPr lang="en-US" sz="3500" dirty="0" smtClean="0"/>
            <a:t> </a:t>
          </a:r>
          <a:r>
            <a:rPr lang="en-US" sz="3500" dirty="0" err="1" smtClean="0"/>
            <a:t>chế</a:t>
          </a:r>
          <a:r>
            <a:rPr lang="en-US" sz="3500" dirty="0" smtClean="0"/>
            <a:t> </a:t>
          </a:r>
          <a:r>
            <a:rPr lang="en-US" sz="3500" dirty="0" err="1" smtClean="0"/>
            <a:t>truyền</a:t>
          </a:r>
          <a:r>
            <a:rPr lang="en-US" sz="3500" dirty="0" smtClean="0"/>
            <a:t> </a:t>
          </a:r>
          <a:r>
            <a:rPr lang="en-US" sz="3500" dirty="0" err="1" smtClean="0"/>
            <a:t>dẫn</a:t>
          </a:r>
          <a:r>
            <a:rPr lang="en-US" sz="3500" dirty="0" smtClean="0"/>
            <a:t>	</a:t>
          </a:r>
          <a:endParaRPr lang="en-US" sz="3500" dirty="0"/>
        </a:p>
      </dgm:t>
    </dgm:pt>
    <dgm:pt modelId="{374C356A-7239-4BD2-8A4F-18A9A7B32BCD}" type="parTrans" cxnId="{9FEA5015-6B24-4AA4-8B76-7455435835CB}">
      <dgm:prSet/>
      <dgm:spPr/>
      <dgm:t>
        <a:bodyPr/>
        <a:lstStyle/>
        <a:p>
          <a:endParaRPr lang="en-US"/>
        </a:p>
      </dgm:t>
    </dgm:pt>
    <dgm:pt modelId="{9611C002-FC1D-4F2C-AA15-594D99BBEED1}" type="sibTrans" cxnId="{9FEA5015-6B24-4AA4-8B76-7455435835CB}">
      <dgm:prSet/>
      <dgm:spPr/>
      <dgm:t>
        <a:bodyPr/>
        <a:lstStyle/>
        <a:p>
          <a:endParaRPr lang="en-US"/>
        </a:p>
      </dgm:t>
    </dgm:pt>
    <dgm:pt modelId="{01E059FE-1351-4623-A273-6B7A29E867AF}">
      <dgm:prSet phldrT="[Text]" custT="1"/>
      <dgm:spPr/>
      <dgm:t>
        <a:bodyPr/>
        <a:lstStyle/>
        <a:p>
          <a:r>
            <a:rPr lang="en-US" sz="3500" dirty="0" err="1" smtClean="0"/>
            <a:t>Quy</a:t>
          </a:r>
          <a:r>
            <a:rPr lang="en-US" sz="3500" dirty="0" smtClean="0"/>
            <a:t> </a:t>
          </a:r>
          <a:r>
            <a:rPr lang="en-US" sz="3500" dirty="0" err="1" smtClean="0"/>
            <a:t>tắt</a:t>
          </a:r>
          <a:r>
            <a:rPr lang="en-US" sz="3500" dirty="0" smtClean="0"/>
            <a:t> Taylor</a:t>
          </a:r>
          <a:endParaRPr lang="en-US" sz="3500" dirty="0"/>
        </a:p>
      </dgm:t>
    </dgm:pt>
    <dgm:pt modelId="{CAE5D625-21AB-4B31-A301-926BE78DCF59}" type="parTrans" cxnId="{A21B33E5-1C97-47E8-95AC-C61BEEE7B705}">
      <dgm:prSet/>
      <dgm:spPr/>
      <dgm:t>
        <a:bodyPr/>
        <a:lstStyle/>
        <a:p>
          <a:endParaRPr lang="en-US"/>
        </a:p>
      </dgm:t>
    </dgm:pt>
    <dgm:pt modelId="{3A06F7D0-7676-4483-95B8-D6EB8219106C}" type="sibTrans" cxnId="{A21B33E5-1C97-47E8-95AC-C61BEEE7B705}">
      <dgm:prSet/>
      <dgm:spPr/>
      <dgm:t>
        <a:bodyPr/>
        <a:lstStyle/>
        <a:p>
          <a:endParaRPr lang="en-US"/>
        </a:p>
      </dgm:t>
    </dgm:pt>
    <dgm:pt modelId="{DF0FEF88-CDA1-4B56-9DEB-B419BD19B171}">
      <dgm:prSet phldrT="[Text]" custT="1"/>
      <dgm:spPr/>
      <dgm:t>
        <a:bodyPr/>
        <a:lstStyle/>
        <a:p>
          <a:r>
            <a:rPr lang="en-US" sz="3500" dirty="0" err="1" smtClean="0"/>
            <a:t>Lạm</a:t>
          </a:r>
          <a:r>
            <a:rPr lang="en-US" sz="3500" dirty="0" smtClean="0"/>
            <a:t> </a:t>
          </a:r>
          <a:r>
            <a:rPr lang="en-US" sz="3500" dirty="0" err="1" smtClean="0"/>
            <a:t>phát</a:t>
          </a:r>
          <a:r>
            <a:rPr lang="en-US" sz="3500" dirty="0" smtClean="0"/>
            <a:t> </a:t>
          </a:r>
          <a:r>
            <a:rPr lang="en-US" sz="3500" dirty="0" err="1" smtClean="0"/>
            <a:t>mục</a:t>
          </a:r>
          <a:r>
            <a:rPr lang="en-US" sz="3500" dirty="0" smtClean="0"/>
            <a:t> </a:t>
          </a:r>
          <a:r>
            <a:rPr lang="en-US" sz="3500" dirty="0" err="1" smtClean="0"/>
            <a:t>tiêu</a:t>
          </a:r>
          <a:endParaRPr lang="en-US" sz="3500" dirty="0"/>
        </a:p>
      </dgm:t>
    </dgm:pt>
    <dgm:pt modelId="{D15D4DB3-EE51-47A6-8C5A-8FEED7995B1F}" type="parTrans" cxnId="{E537D719-2531-4C03-8719-38EA0EC7EA0D}">
      <dgm:prSet/>
      <dgm:spPr/>
      <dgm:t>
        <a:bodyPr/>
        <a:lstStyle/>
        <a:p>
          <a:endParaRPr lang="en-US"/>
        </a:p>
      </dgm:t>
    </dgm:pt>
    <dgm:pt modelId="{11C0D01C-B2E9-44E8-BF84-727E16945291}" type="sibTrans" cxnId="{E537D719-2531-4C03-8719-38EA0EC7EA0D}">
      <dgm:prSet/>
      <dgm:spPr/>
      <dgm:t>
        <a:bodyPr/>
        <a:lstStyle/>
        <a:p>
          <a:endParaRPr lang="en-US"/>
        </a:p>
      </dgm:t>
    </dgm:pt>
    <dgm:pt modelId="{A3EE7DA4-5E9A-409E-BA6B-0EDD659E5887}" type="pres">
      <dgm:prSet presAssocID="{FF44717D-83A8-4283-BA1D-8088892783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5EB3F-64BF-4DAE-9A9E-36825467E1E9}" type="pres">
      <dgm:prSet presAssocID="{A6C64B4D-2D68-477A-BC6B-77292A32C596}" presName="roof" presStyleLbl="dkBgShp" presStyleIdx="0" presStyleCnt="2"/>
      <dgm:spPr/>
      <dgm:t>
        <a:bodyPr/>
        <a:lstStyle/>
        <a:p>
          <a:endParaRPr lang="en-US"/>
        </a:p>
      </dgm:t>
    </dgm:pt>
    <dgm:pt modelId="{72829971-E7B6-4ED0-82CF-758AA63ECF9A}" type="pres">
      <dgm:prSet presAssocID="{A6C64B4D-2D68-477A-BC6B-77292A32C596}" presName="pillars" presStyleCnt="0"/>
      <dgm:spPr/>
    </dgm:pt>
    <dgm:pt modelId="{03B60B12-5753-4918-81C2-AB59621931B2}" type="pres">
      <dgm:prSet presAssocID="{A6C64B4D-2D68-477A-BC6B-77292A32C59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DDD16-0BC1-460C-99D8-72AE4C4DF178}" type="pres">
      <dgm:prSet presAssocID="{01E059FE-1351-4623-A273-6B7A29E867A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E70C-1C3E-4D3E-B8B9-620BCF8608FB}" type="pres">
      <dgm:prSet presAssocID="{DF0FEF88-CDA1-4B56-9DEB-B419BD19B17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B1555-2321-41CA-B285-62AD34A1ED2D}" type="pres">
      <dgm:prSet presAssocID="{A6C64B4D-2D68-477A-BC6B-77292A32C596}" presName="base" presStyleLbl="dkBgShp" presStyleIdx="1" presStyleCnt="2"/>
      <dgm:spPr/>
    </dgm:pt>
  </dgm:ptLst>
  <dgm:cxnLst>
    <dgm:cxn modelId="{63B88698-6305-4973-8BDF-BDFB6E4129CE}" srcId="{FF44717D-83A8-4283-BA1D-8088892783C9}" destId="{A6C64B4D-2D68-477A-BC6B-77292A32C596}" srcOrd="0" destOrd="0" parTransId="{CEE04AA6-DE61-4CDC-AFBF-19B5CEC6C721}" sibTransId="{A523FC04-A2AE-4562-80CE-26E19776CF7C}"/>
    <dgm:cxn modelId="{772EB3EE-635D-48ED-8992-1E9C98DA360C}" type="presOf" srcId="{56419EB8-2AF8-48C0-802D-9351305F3D32}" destId="{03B60B12-5753-4918-81C2-AB59621931B2}" srcOrd="0" destOrd="0" presId="urn:microsoft.com/office/officeart/2005/8/layout/hList3"/>
    <dgm:cxn modelId="{A21B33E5-1C97-47E8-95AC-C61BEEE7B705}" srcId="{A6C64B4D-2D68-477A-BC6B-77292A32C596}" destId="{01E059FE-1351-4623-A273-6B7A29E867AF}" srcOrd="1" destOrd="0" parTransId="{CAE5D625-21AB-4B31-A301-926BE78DCF59}" sibTransId="{3A06F7D0-7676-4483-95B8-D6EB8219106C}"/>
    <dgm:cxn modelId="{E537D719-2531-4C03-8719-38EA0EC7EA0D}" srcId="{A6C64B4D-2D68-477A-BC6B-77292A32C596}" destId="{DF0FEF88-CDA1-4B56-9DEB-B419BD19B171}" srcOrd="2" destOrd="0" parTransId="{D15D4DB3-EE51-47A6-8C5A-8FEED7995B1F}" sibTransId="{11C0D01C-B2E9-44E8-BF84-727E16945291}"/>
    <dgm:cxn modelId="{D53E83BC-C538-49C0-A6A2-060C09C53916}" type="presOf" srcId="{DF0FEF88-CDA1-4B56-9DEB-B419BD19B171}" destId="{281CE70C-1C3E-4D3E-B8B9-620BCF8608FB}" srcOrd="0" destOrd="0" presId="urn:microsoft.com/office/officeart/2005/8/layout/hList3"/>
    <dgm:cxn modelId="{9FEA5015-6B24-4AA4-8B76-7455435835CB}" srcId="{A6C64B4D-2D68-477A-BC6B-77292A32C596}" destId="{56419EB8-2AF8-48C0-802D-9351305F3D32}" srcOrd="0" destOrd="0" parTransId="{374C356A-7239-4BD2-8A4F-18A9A7B32BCD}" sibTransId="{9611C002-FC1D-4F2C-AA15-594D99BBEED1}"/>
    <dgm:cxn modelId="{8D5B4DB1-D532-4E76-9613-F8AE3BC28A25}" type="presOf" srcId="{A6C64B4D-2D68-477A-BC6B-77292A32C596}" destId="{F065EB3F-64BF-4DAE-9A9E-36825467E1E9}" srcOrd="0" destOrd="0" presId="urn:microsoft.com/office/officeart/2005/8/layout/hList3"/>
    <dgm:cxn modelId="{12E3538A-4441-4314-9687-E5C262F3A930}" type="presOf" srcId="{FF44717D-83A8-4283-BA1D-8088892783C9}" destId="{A3EE7DA4-5E9A-409E-BA6B-0EDD659E5887}" srcOrd="0" destOrd="0" presId="urn:microsoft.com/office/officeart/2005/8/layout/hList3"/>
    <dgm:cxn modelId="{415ED102-462B-44A4-BB69-BDFB8921A8AC}" type="presOf" srcId="{01E059FE-1351-4623-A273-6B7A29E867AF}" destId="{EC1DDD16-0BC1-460C-99D8-72AE4C4DF178}" srcOrd="0" destOrd="0" presId="urn:microsoft.com/office/officeart/2005/8/layout/hList3"/>
    <dgm:cxn modelId="{71AEA20F-56A8-4679-B577-01FC2B1CCC3F}" type="presParOf" srcId="{A3EE7DA4-5E9A-409E-BA6B-0EDD659E5887}" destId="{F065EB3F-64BF-4DAE-9A9E-36825467E1E9}" srcOrd="0" destOrd="0" presId="urn:microsoft.com/office/officeart/2005/8/layout/hList3"/>
    <dgm:cxn modelId="{5DFD24C8-5DAF-495B-964C-E39B8F97D273}" type="presParOf" srcId="{A3EE7DA4-5E9A-409E-BA6B-0EDD659E5887}" destId="{72829971-E7B6-4ED0-82CF-758AA63ECF9A}" srcOrd="1" destOrd="0" presId="urn:microsoft.com/office/officeart/2005/8/layout/hList3"/>
    <dgm:cxn modelId="{AB49B022-5284-4430-9CA6-C8432E0B89A8}" type="presParOf" srcId="{72829971-E7B6-4ED0-82CF-758AA63ECF9A}" destId="{03B60B12-5753-4918-81C2-AB59621931B2}" srcOrd="0" destOrd="0" presId="urn:microsoft.com/office/officeart/2005/8/layout/hList3"/>
    <dgm:cxn modelId="{062487FE-E170-4862-817E-392A758AECC8}" type="presParOf" srcId="{72829971-E7B6-4ED0-82CF-758AA63ECF9A}" destId="{EC1DDD16-0BC1-460C-99D8-72AE4C4DF178}" srcOrd="1" destOrd="0" presId="urn:microsoft.com/office/officeart/2005/8/layout/hList3"/>
    <dgm:cxn modelId="{049002E9-2537-42D9-AF15-71092FD96FF8}" type="presParOf" srcId="{72829971-E7B6-4ED0-82CF-758AA63ECF9A}" destId="{281CE70C-1C3E-4D3E-B8B9-620BCF8608FB}" srcOrd="2" destOrd="0" presId="urn:microsoft.com/office/officeart/2005/8/layout/hList3"/>
    <dgm:cxn modelId="{DEDA4C71-E766-4DC2-BD37-EF23083613C0}" type="presParOf" srcId="{A3EE7DA4-5E9A-409E-BA6B-0EDD659E5887}" destId="{FE3B1555-2321-41CA-B285-62AD34A1ED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44717D-83A8-4283-BA1D-8088892783C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64B4D-2D68-477A-BC6B-77292A32C596}">
      <dgm:prSet phldrT="[Text]" custT="1"/>
      <dgm:spPr/>
      <dgm:t>
        <a:bodyPr/>
        <a:lstStyle/>
        <a:p>
          <a:r>
            <a:rPr lang="en-US" sz="3500" dirty="0" err="1" smtClean="0"/>
            <a:t>Chính</a:t>
          </a:r>
          <a:r>
            <a:rPr lang="en-US" sz="3500" dirty="0" smtClean="0"/>
            <a:t> </a:t>
          </a:r>
          <a:r>
            <a:rPr lang="en-US" sz="3500" dirty="0" err="1" smtClean="0"/>
            <a:t>sách</a:t>
          </a:r>
          <a:r>
            <a:rPr lang="en-US" sz="3500" dirty="0" smtClean="0"/>
            <a:t> </a:t>
          </a:r>
          <a:r>
            <a:rPr lang="en-US" sz="3500" dirty="0" err="1" smtClean="0"/>
            <a:t>tiền</a:t>
          </a:r>
          <a:r>
            <a:rPr lang="en-US" sz="3500" dirty="0" smtClean="0"/>
            <a:t> </a:t>
          </a:r>
          <a:r>
            <a:rPr lang="en-US" sz="3500" dirty="0" err="1" smtClean="0"/>
            <a:t>tệ</a:t>
          </a:r>
          <a:endParaRPr lang="en-US" sz="3500" dirty="0"/>
        </a:p>
      </dgm:t>
    </dgm:pt>
    <dgm:pt modelId="{CEE04AA6-DE61-4CDC-AFBF-19B5CEC6C721}" type="parTrans" cxnId="{63B88698-6305-4973-8BDF-BDFB6E4129CE}">
      <dgm:prSet/>
      <dgm:spPr/>
      <dgm:t>
        <a:bodyPr/>
        <a:lstStyle/>
        <a:p>
          <a:endParaRPr lang="en-US"/>
        </a:p>
      </dgm:t>
    </dgm:pt>
    <dgm:pt modelId="{A523FC04-A2AE-4562-80CE-26E19776CF7C}" type="sibTrans" cxnId="{63B88698-6305-4973-8BDF-BDFB6E4129CE}">
      <dgm:prSet/>
      <dgm:spPr/>
      <dgm:t>
        <a:bodyPr/>
        <a:lstStyle/>
        <a:p>
          <a:endParaRPr lang="en-US"/>
        </a:p>
      </dgm:t>
    </dgm:pt>
    <dgm:pt modelId="{56419EB8-2AF8-48C0-802D-9351305F3D32}">
      <dgm:prSet phldrT="[Text]" custT="1"/>
      <dgm:spPr/>
      <dgm:t>
        <a:bodyPr/>
        <a:lstStyle/>
        <a:p>
          <a:r>
            <a:rPr lang="en-US" sz="3500" dirty="0" err="1" smtClean="0"/>
            <a:t>Cơ</a:t>
          </a:r>
          <a:r>
            <a:rPr lang="en-US" sz="3500" dirty="0" smtClean="0"/>
            <a:t> </a:t>
          </a:r>
          <a:r>
            <a:rPr lang="en-US" sz="3500" dirty="0" err="1" smtClean="0"/>
            <a:t>chế</a:t>
          </a:r>
          <a:r>
            <a:rPr lang="en-US" sz="3500" dirty="0" smtClean="0"/>
            <a:t> </a:t>
          </a:r>
          <a:r>
            <a:rPr lang="en-US" sz="3500" dirty="0" err="1" smtClean="0"/>
            <a:t>truyền</a:t>
          </a:r>
          <a:r>
            <a:rPr lang="en-US" sz="3500" dirty="0" smtClean="0"/>
            <a:t> </a:t>
          </a:r>
          <a:r>
            <a:rPr lang="en-US" sz="3500" dirty="0" err="1" smtClean="0"/>
            <a:t>dẫn</a:t>
          </a:r>
          <a:r>
            <a:rPr lang="en-US" sz="3500" dirty="0" smtClean="0"/>
            <a:t>	</a:t>
          </a:r>
          <a:endParaRPr lang="en-US" sz="3500" dirty="0"/>
        </a:p>
      </dgm:t>
    </dgm:pt>
    <dgm:pt modelId="{374C356A-7239-4BD2-8A4F-18A9A7B32BCD}" type="parTrans" cxnId="{9FEA5015-6B24-4AA4-8B76-7455435835CB}">
      <dgm:prSet/>
      <dgm:spPr/>
      <dgm:t>
        <a:bodyPr/>
        <a:lstStyle/>
        <a:p>
          <a:endParaRPr lang="en-US"/>
        </a:p>
      </dgm:t>
    </dgm:pt>
    <dgm:pt modelId="{9611C002-FC1D-4F2C-AA15-594D99BBEED1}" type="sibTrans" cxnId="{9FEA5015-6B24-4AA4-8B76-7455435835CB}">
      <dgm:prSet/>
      <dgm:spPr/>
      <dgm:t>
        <a:bodyPr/>
        <a:lstStyle/>
        <a:p>
          <a:endParaRPr lang="en-US"/>
        </a:p>
      </dgm:t>
    </dgm:pt>
    <dgm:pt modelId="{01E059FE-1351-4623-A273-6B7A29E867AF}">
      <dgm:prSet phldrT="[Text]" custT="1"/>
      <dgm:spPr/>
      <dgm:t>
        <a:bodyPr/>
        <a:lstStyle/>
        <a:p>
          <a:r>
            <a:rPr lang="en-US" sz="3500" dirty="0" err="1" smtClean="0"/>
            <a:t>Bộ</a:t>
          </a:r>
          <a:r>
            <a:rPr lang="en-US" sz="3500" dirty="0" smtClean="0"/>
            <a:t> </a:t>
          </a:r>
          <a:r>
            <a:rPr lang="en-US" sz="3500" dirty="0" err="1" smtClean="0"/>
            <a:t>ba</a:t>
          </a:r>
          <a:r>
            <a:rPr lang="en-US" sz="3500" dirty="0" smtClean="0"/>
            <a:t> </a:t>
          </a:r>
          <a:r>
            <a:rPr lang="en-US" sz="3500" dirty="0" err="1" smtClean="0"/>
            <a:t>bất</a:t>
          </a:r>
          <a:r>
            <a:rPr lang="en-US" sz="3500" dirty="0" smtClean="0"/>
            <a:t> </a:t>
          </a:r>
          <a:r>
            <a:rPr lang="en-US" sz="3500" dirty="0" err="1" smtClean="0"/>
            <a:t>khả</a:t>
          </a:r>
          <a:r>
            <a:rPr lang="en-US" sz="3500" dirty="0" smtClean="0"/>
            <a:t> </a:t>
          </a:r>
          <a:r>
            <a:rPr lang="en-US" sz="3500" dirty="0" err="1" smtClean="0"/>
            <a:t>thi</a:t>
          </a:r>
          <a:endParaRPr lang="en-US" sz="3500" dirty="0"/>
        </a:p>
      </dgm:t>
    </dgm:pt>
    <dgm:pt modelId="{CAE5D625-21AB-4B31-A301-926BE78DCF59}" type="parTrans" cxnId="{A21B33E5-1C97-47E8-95AC-C61BEEE7B705}">
      <dgm:prSet/>
      <dgm:spPr/>
      <dgm:t>
        <a:bodyPr/>
        <a:lstStyle/>
        <a:p>
          <a:endParaRPr lang="en-US"/>
        </a:p>
      </dgm:t>
    </dgm:pt>
    <dgm:pt modelId="{3A06F7D0-7676-4483-95B8-D6EB8219106C}" type="sibTrans" cxnId="{A21B33E5-1C97-47E8-95AC-C61BEEE7B705}">
      <dgm:prSet/>
      <dgm:spPr/>
      <dgm:t>
        <a:bodyPr/>
        <a:lstStyle/>
        <a:p>
          <a:endParaRPr lang="en-US"/>
        </a:p>
      </dgm:t>
    </dgm:pt>
    <dgm:pt modelId="{DF0FEF88-CDA1-4B56-9DEB-B419BD19B171}">
      <dgm:prSet phldrT="[Text]" custT="1"/>
      <dgm:spPr/>
      <dgm:t>
        <a:bodyPr/>
        <a:lstStyle/>
        <a:p>
          <a:r>
            <a:rPr lang="en-US" sz="3500" dirty="0" err="1" smtClean="0"/>
            <a:t>Dự</a:t>
          </a:r>
          <a:r>
            <a:rPr lang="en-US" sz="3500" dirty="0" smtClean="0"/>
            <a:t> </a:t>
          </a:r>
          <a:r>
            <a:rPr lang="en-US" sz="3500" dirty="0" err="1" smtClean="0"/>
            <a:t>trữ</a:t>
          </a:r>
          <a:r>
            <a:rPr lang="en-US" sz="3500" dirty="0" smtClean="0"/>
            <a:t> </a:t>
          </a:r>
          <a:r>
            <a:rPr lang="en-US" sz="3500" dirty="0" err="1" smtClean="0"/>
            <a:t>ngoại</a:t>
          </a:r>
          <a:r>
            <a:rPr lang="en-US" sz="3500" dirty="0" smtClean="0"/>
            <a:t> </a:t>
          </a:r>
          <a:r>
            <a:rPr lang="en-US" sz="3500" dirty="0" err="1" smtClean="0"/>
            <a:t>hối</a:t>
          </a:r>
          <a:endParaRPr lang="en-US" sz="3500" dirty="0"/>
        </a:p>
      </dgm:t>
    </dgm:pt>
    <dgm:pt modelId="{D15D4DB3-EE51-47A6-8C5A-8FEED7995B1F}" type="parTrans" cxnId="{E537D719-2531-4C03-8719-38EA0EC7EA0D}">
      <dgm:prSet/>
      <dgm:spPr/>
      <dgm:t>
        <a:bodyPr/>
        <a:lstStyle/>
        <a:p>
          <a:endParaRPr lang="en-US"/>
        </a:p>
      </dgm:t>
    </dgm:pt>
    <dgm:pt modelId="{11C0D01C-B2E9-44E8-BF84-727E16945291}" type="sibTrans" cxnId="{E537D719-2531-4C03-8719-38EA0EC7EA0D}">
      <dgm:prSet/>
      <dgm:spPr/>
      <dgm:t>
        <a:bodyPr/>
        <a:lstStyle/>
        <a:p>
          <a:endParaRPr lang="en-US"/>
        </a:p>
      </dgm:t>
    </dgm:pt>
    <dgm:pt modelId="{A3EE7DA4-5E9A-409E-BA6B-0EDD659E5887}" type="pres">
      <dgm:prSet presAssocID="{FF44717D-83A8-4283-BA1D-8088892783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5EB3F-64BF-4DAE-9A9E-36825467E1E9}" type="pres">
      <dgm:prSet presAssocID="{A6C64B4D-2D68-477A-BC6B-77292A32C596}" presName="roof" presStyleLbl="dkBgShp" presStyleIdx="0" presStyleCnt="2" custLinFactNeighborX="-267" custLinFactNeighborY="1828"/>
      <dgm:spPr/>
      <dgm:t>
        <a:bodyPr/>
        <a:lstStyle/>
        <a:p>
          <a:endParaRPr lang="en-US"/>
        </a:p>
      </dgm:t>
    </dgm:pt>
    <dgm:pt modelId="{72829971-E7B6-4ED0-82CF-758AA63ECF9A}" type="pres">
      <dgm:prSet presAssocID="{A6C64B4D-2D68-477A-BC6B-77292A32C596}" presName="pillars" presStyleCnt="0"/>
      <dgm:spPr/>
    </dgm:pt>
    <dgm:pt modelId="{03B60B12-5753-4918-81C2-AB59621931B2}" type="pres">
      <dgm:prSet presAssocID="{A6C64B4D-2D68-477A-BC6B-77292A32C59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DDD16-0BC1-460C-99D8-72AE4C4DF178}" type="pres">
      <dgm:prSet presAssocID="{01E059FE-1351-4623-A273-6B7A29E867A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E70C-1C3E-4D3E-B8B9-620BCF8608FB}" type="pres">
      <dgm:prSet presAssocID="{DF0FEF88-CDA1-4B56-9DEB-B419BD19B17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B1555-2321-41CA-B285-62AD34A1ED2D}" type="pres">
      <dgm:prSet presAssocID="{A6C64B4D-2D68-477A-BC6B-77292A32C596}" presName="base" presStyleLbl="dkBgShp" presStyleIdx="1" presStyleCnt="2"/>
      <dgm:spPr/>
    </dgm:pt>
  </dgm:ptLst>
  <dgm:cxnLst>
    <dgm:cxn modelId="{63B88698-6305-4973-8BDF-BDFB6E4129CE}" srcId="{FF44717D-83A8-4283-BA1D-8088892783C9}" destId="{A6C64B4D-2D68-477A-BC6B-77292A32C596}" srcOrd="0" destOrd="0" parTransId="{CEE04AA6-DE61-4CDC-AFBF-19B5CEC6C721}" sibTransId="{A523FC04-A2AE-4562-80CE-26E19776CF7C}"/>
    <dgm:cxn modelId="{A21B33E5-1C97-47E8-95AC-C61BEEE7B705}" srcId="{A6C64B4D-2D68-477A-BC6B-77292A32C596}" destId="{01E059FE-1351-4623-A273-6B7A29E867AF}" srcOrd="1" destOrd="0" parTransId="{CAE5D625-21AB-4B31-A301-926BE78DCF59}" sibTransId="{3A06F7D0-7676-4483-95B8-D6EB8219106C}"/>
    <dgm:cxn modelId="{9F299487-12A7-4C7D-83A8-8E82DB1E5EAF}" type="presOf" srcId="{FF44717D-83A8-4283-BA1D-8088892783C9}" destId="{A3EE7DA4-5E9A-409E-BA6B-0EDD659E5887}" srcOrd="0" destOrd="0" presId="urn:microsoft.com/office/officeart/2005/8/layout/hList3"/>
    <dgm:cxn modelId="{E537D719-2531-4C03-8719-38EA0EC7EA0D}" srcId="{A6C64B4D-2D68-477A-BC6B-77292A32C596}" destId="{DF0FEF88-CDA1-4B56-9DEB-B419BD19B171}" srcOrd="2" destOrd="0" parTransId="{D15D4DB3-EE51-47A6-8C5A-8FEED7995B1F}" sibTransId="{11C0D01C-B2E9-44E8-BF84-727E16945291}"/>
    <dgm:cxn modelId="{9FEA5015-6B24-4AA4-8B76-7455435835CB}" srcId="{A6C64B4D-2D68-477A-BC6B-77292A32C596}" destId="{56419EB8-2AF8-48C0-802D-9351305F3D32}" srcOrd="0" destOrd="0" parTransId="{374C356A-7239-4BD2-8A4F-18A9A7B32BCD}" sibTransId="{9611C002-FC1D-4F2C-AA15-594D99BBEED1}"/>
    <dgm:cxn modelId="{B89572C5-35A7-4052-A56C-F86696D68D08}" type="presOf" srcId="{01E059FE-1351-4623-A273-6B7A29E867AF}" destId="{EC1DDD16-0BC1-460C-99D8-72AE4C4DF178}" srcOrd="0" destOrd="0" presId="urn:microsoft.com/office/officeart/2005/8/layout/hList3"/>
    <dgm:cxn modelId="{71248A2C-D2CF-4A4E-9274-48324D4473CD}" type="presOf" srcId="{56419EB8-2AF8-48C0-802D-9351305F3D32}" destId="{03B60B12-5753-4918-81C2-AB59621931B2}" srcOrd="0" destOrd="0" presId="urn:microsoft.com/office/officeart/2005/8/layout/hList3"/>
    <dgm:cxn modelId="{CE59D42E-14AE-4478-A4EE-CF94CC22B702}" type="presOf" srcId="{DF0FEF88-CDA1-4B56-9DEB-B419BD19B171}" destId="{281CE70C-1C3E-4D3E-B8B9-620BCF8608FB}" srcOrd="0" destOrd="0" presId="urn:microsoft.com/office/officeart/2005/8/layout/hList3"/>
    <dgm:cxn modelId="{41B27EB7-3898-4695-B15A-D075416FF7D8}" type="presOf" srcId="{A6C64B4D-2D68-477A-BC6B-77292A32C596}" destId="{F065EB3F-64BF-4DAE-9A9E-36825467E1E9}" srcOrd="0" destOrd="0" presId="urn:microsoft.com/office/officeart/2005/8/layout/hList3"/>
    <dgm:cxn modelId="{6B3EC5F6-8381-46C3-9F69-670111C59E01}" type="presParOf" srcId="{A3EE7DA4-5E9A-409E-BA6B-0EDD659E5887}" destId="{F065EB3F-64BF-4DAE-9A9E-36825467E1E9}" srcOrd="0" destOrd="0" presId="urn:microsoft.com/office/officeart/2005/8/layout/hList3"/>
    <dgm:cxn modelId="{E1F77551-4826-4873-B9E7-9816AC2B3E66}" type="presParOf" srcId="{A3EE7DA4-5E9A-409E-BA6B-0EDD659E5887}" destId="{72829971-E7B6-4ED0-82CF-758AA63ECF9A}" srcOrd="1" destOrd="0" presId="urn:microsoft.com/office/officeart/2005/8/layout/hList3"/>
    <dgm:cxn modelId="{0276E031-2E4A-4512-85F4-CE169DA083AD}" type="presParOf" srcId="{72829971-E7B6-4ED0-82CF-758AA63ECF9A}" destId="{03B60B12-5753-4918-81C2-AB59621931B2}" srcOrd="0" destOrd="0" presId="urn:microsoft.com/office/officeart/2005/8/layout/hList3"/>
    <dgm:cxn modelId="{781C56F1-5329-4121-BAEE-9C72D043A06C}" type="presParOf" srcId="{72829971-E7B6-4ED0-82CF-758AA63ECF9A}" destId="{EC1DDD16-0BC1-460C-99D8-72AE4C4DF178}" srcOrd="1" destOrd="0" presId="urn:microsoft.com/office/officeart/2005/8/layout/hList3"/>
    <dgm:cxn modelId="{6ED32273-BF24-40D6-84B7-C7FDF77485CD}" type="presParOf" srcId="{72829971-E7B6-4ED0-82CF-758AA63ECF9A}" destId="{281CE70C-1C3E-4D3E-B8B9-620BCF8608FB}" srcOrd="2" destOrd="0" presId="urn:microsoft.com/office/officeart/2005/8/layout/hList3"/>
    <dgm:cxn modelId="{B4BBED2B-2B18-42DC-9D16-E5FCD6623F17}" type="presParOf" srcId="{A3EE7DA4-5E9A-409E-BA6B-0EDD659E5887}" destId="{FE3B1555-2321-41CA-B285-62AD34A1ED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5CA407-EEF5-4A61-91B9-F6D12C0542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202A19-A7C4-430F-A8E5-EC2ED9257617}">
      <dgm:prSet phldrT="[Text]"/>
      <dgm:spPr/>
      <dgm:t>
        <a:bodyPr/>
        <a:lstStyle/>
        <a:p>
          <a:r>
            <a:rPr lang="en-US" dirty="0" err="1" smtClean="0"/>
            <a:t>Bất</a:t>
          </a:r>
          <a:r>
            <a:rPr lang="en-US" dirty="0" smtClean="0"/>
            <a:t> </a:t>
          </a:r>
          <a:r>
            <a:rPr lang="en-US" dirty="0" err="1" smtClean="0"/>
            <a:t>ổn</a:t>
          </a:r>
          <a:r>
            <a:rPr lang="en-US" dirty="0" smtClean="0"/>
            <a:t> </a:t>
          </a:r>
          <a:r>
            <a:rPr lang="en-US" dirty="0" err="1" smtClean="0"/>
            <a:t>tỷ</a:t>
          </a:r>
          <a:r>
            <a:rPr lang="en-US" dirty="0" smtClean="0"/>
            <a:t> </a:t>
          </a:r>
          <a:r>
            <a:rPr lang="en-US" dirty="0" err="1" smtClean="0"/>
            <a:t>suất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lợi</a:t>
          </a:r>
          <a:r>
            <a:rPr lang="en-US" dirty="0" smtClean="0"/>
            <a:t> </a:t>
          </a:r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tư</a:t>
          </a:r>
          <a:r>
            <a:rPr lang="en-US" dirty="0" smtClean="0"/>
            <a:t> </a:t>
          </a:r>
          <a:r>
            <a:rPr lang="en-US" dirty="0" err="1" smtClean="0"/>
            <a:t>chứng</a:t>
          </a:r>
          <a:r>
            <a:rPr lang="en-US" dirty="0" smtClean="0"/>
            <a:t> </a:t>
          </a:r>
          <a:r>
            <a:rPr lang="en-US" dirty="0" err="1" smtClean="0"/>
            <a:t>khoán</a:t>
          </a:r>
          <a:endParaRPr lang="en-US" dirty="0"/>
        </a:p>
      </dgm:t>
    </dgm:pt>
    <dgm:pt modelId="{D7CA5C08-1168-4C02-90F8-829F347DF588}" type="parTrans" cxnId="{BC55C327-C594-4054-9282-AEB2ADEF7F1B}">
      <dgm:prSet/>
      <dgm:spPr/>
      <dgm:t>
        <a:bodyPr/>
        <a:lstStyle/>
        <a:p>
          <a:endParaRPr lang="en-US"/>
        </a:p>
      </dgm:t>
    </dgm:pt>
    <dgm:pt modelId="{407F4BE4-BD3E-4256-95F4-B19F21AB5A0C}" type="sibTrans" cxnId="{BC55C327-C594-4054-9282-AEB2ADEF7F1B}">
      <dgm:prSet/>
      <dgm:spPr/>
      <dgm:t>
        <a:bodyPr/>
        <a:lstStyle/>
        <a:p>
          <a:endParaRPr lang="en-US"/>
        </a:p>
      </dgm:t>
    </dgm:pt>
    <dgm:pt modelId="{73F15A94-8836-41F5-9815-AB93757D1E87}">
      <dgm:prSet phldrT="[Text]"/>
      <dgm:spPr/>
      <dgm:t>
        <a:bodyPr/>
        <a:lstStyle/>
        <a:p>
          <a:r>
            <a:rPr lang="en-US" dirty="0" err="1" smtClean="0"/>
            <a:t>Cấu</a:t>
          </a:r>
          <a:r>
            <a:rPr lang="en-US" dirty="0" smtClean="0"/>
            <a:t> </a:t>
          </a:r>
          <a:r>
            <a:rPr lang="en-US" dirty="0" err="1" smtClean="0"/>
            <a:t>trúc</a:t>
          </a:r>
          <a:r>
            <a:rPr lang="en-US" dirty="0" smtClean="0"/>
            <a:t> </a:t>
          </a:r>
          <a:r>
            <a:rPr lang="en-US" dirty="0" err="1" smtClean="0"/>
            <a:t>vốn</a:t>
          </a:r>
          <a:r>
            <a:rPr lang="en-US" dirty="0" smtClean="0"/>
            <a:t> </a:t>
          </a:r>
          <a:r>
            <a:rPr lang="en-US" dirty="0" err="1" smtClean="0"/>
            <a:t>doanh</a:t>
          </a:r>
          <a:r>
            <a:rPr lang="en-US" dirty="0" smtClean="0"/>
            <a:t> </a:t>
          </a:r>
          <a:r>
            <a:rPr lang="en-US" dirty="0" err="1" smtClean="0"/>
            <a:t>nghiệp</a:t>
          </a:r>
          <a:r>
            <a:rPr lang="en-US" dirty="0" smtClean="0"/>
            <a:t> </a:t>
          </a:r>
          <a:r>
            <a:rPr lang="en-US" dirty="0" err="1" smtClean="0"/>
            <a:t>sau</a:t>
          </a:r>
          <a:r>
            <a:rPr lang="en-US" dirty="0" smtClean="0"/>
            <a:t> </a:t>
          </a:r>
          <a:r>
            <a:rPr lang="en-US" dirty="0" err="1" smtClean="0"/>
            <a:t>khủng</a:t>
          </a:r>
          <a:r>
            <a:rPr lang="en-US" dirty="0" smtClean="0"/>
            <a:t> </a:t>
          </a:r>
          <a:r>
            <a:rPr lang="en-US" dirty="0" err="1" smtClean="0"/>
            <a:t>hoảng</a:t>
          </a:r>
          <a:endParaRPr lang="en-US" dirty="0"/>
        </a:p>
      </dgm:t>
    </dgm:pt>
    <dgm:pt modelId="{04563BFB-5C50-46AA-AA2D-BEE946FBFB70}" type="parTrans" cxnId="{651CAC36-B827-4341-8556-B8F74034FE08}">
      <dgm:prSet/>
      <dgm:spPr/>
      <dgm:t>
        <a:bodyPr/>
        <a:lstStyle/>
        <a:p>
          <a:endParaRPr lang="en-US"/>
        </a:p>
      </dgm:t>
    </dgm:pt>
    <dgm:pt modelId="{CE984B81-0AC0-458B-B724-A47AC0E1310B}" type="sibTrans" cxnId="{651CAC36-B827-4341-8556-B8F74034FE08}">
      <dgm:prSet/>
      <dgm:spPr/>
      <dgm:t>
        <a:bodyPr/>
        <a:lstStyle/>
        <a:p>
          <a:endParaRPr lang="en-US"/>
        </a:p>
      </dgm:t>
    </dgm:pt>
    <dgm:pt modelId="{DC97EC6C-0F95-421B-B4D9-3B25805533F0}">
      <dgm:prSet phldrT="[Text]"/>
      <dgm:spPr/>
      <dgm:t>
        <a:bodyPr/>
        <a:lstStyle/>
        <a:p>
          <a:endParaRPr lang="en-US" dirty="0"/>
        </a:p>
      </dgm:t>
    </dgm:pt>
    <dgm:pt modelId="{589E59E8-54EF-486A-810A-CC1590B47CA4}" type="sibTrans" cxnId="{DE6A443F-A238-47E7-B483-44B451155EA9}">
      <dgm:prSet/>
      <dgm:spPr/>
      <dgm:t>
        <a:bodyPr/>
        <a:lstStyle/>
        <a:p>
          <a:endParaRPr lang="en-US"/>
        </a:p>
      </dgm:t>
    </dgm:pt>
    <dgm:pt modelId="{982F6785-5D93-4C64-AF02-0E9F20EC5169}" type="parTrans" cxnId="{DE6A443F-A238-47E7-B483-44B451155EA9}">
      <dgm:prSet/>
      <dgm:spPr/>
      <dgm:t>
        <a:bodyPr/>
        <a:lstStyle/>
        <a:p>
          <a:endParaRPr lang="en-US"/>
        </a:p>
      </dgm:t>
    </dgm:pt>
    <dgm:pt modelId="{B3F85412-E901-48AD-AD1C-EA884D321D47}" type="pres">
      <dgm:prSet presAssocID="{4A5CA407-EEF5-4A61-91B9-F6D12C0542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ED40A9B-DFFF-4845-8A1F-45CF510FC4B2}" type="pres">
      <dgm:prSet presAssocID="{4A5CA407-EEF5-4A61-91B9-F6D12C0542D7}" presName="Name1" presStyleCnt="0"/>
      <dgm:spPr/>
    </dgm:pt>
    <dgm:pt modelId="{6F1D9A39-BE17-494C-BF17-079224CBAA84}" type="pres">
      <dgm:prSet presAssocID="{4A5CA407-EEF5-4A61-91B9-F6D12C0542D7}" presName="cycle" presStyleCnt="0"/>
      <dgm:spPr/>
    </dgm:pt>
    <dgm:pt modelId="{F6AA0AB5-356E-40C9-9D75-6A7D00B9A463}" type="pres">
      <dgm:prSet presAssocID="{4A5CA407-EEF5-4A61-91B9-F6D12C0542D7}" presName="srcNode" presStyleLbl="node1" presStyleIdx="0" presStyleCnt="3"/>
      <dgm:spPr/>
    </dgm:pt>
    <dgm:pt modelId="{34600383-23ED-4585-983E-B12075D16A4F}" type="pres">
      <dgm:prSet presAssocID="{4A5CA407-EEF5-4A61-91B9-F6D12C0542D7}" presName="conn" presStyleLbl="parChTrans1D2" presStyleIdx="0" presStyleCnt="1"/>
      <dgm:spPr/>
      <dgm:t>
        <a:bodyPr/>
        <a:lstStyle/>
        <a:p>
          <a:endParaRPr lang="en-US"/>
        </a:p>
      </dgm:t>
    </dgm:pt>
    <dgm:pt modelId="{DF871B08-8187-4090-B3D5-EDF328706973}" type="pres">
      <dgm:prSet presAssocID="{4A5CA407-EEF5-4A61-91B9-F6D12C0542D7}" presName="extraNode" presStyleLbl="node1" presStyleIdx="0" presStyleCnt="3"/>
      <dgm:spPr/>
    </dgm:pt>
    <dgm:pt modelId="{50049F5D-1528-4454-AC76-64C39E80730C}" type="pres">
      <dgm:prSet presAssocID="{4A5CA407-EEF5-4A61-91B9-F6D12C0542D7}" presName="dstNode" presStyleLbl="node1" presStyleIdx="0" presStyleCnt="3"/>
      <dgm:spPr/>
    </dgm:pt>
    <dgm:pt modelId="{0C3E254D-F6AB-4FFF-A588-E704CC4EE995}" type="pres">
      <dgm:prSet presAssocID="{42202A19-A7C4-430F-A8E5-EC2ED925761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9EBD-0942-4595-A7C1-06EC3C32ABFC}" type="pres">
      <dgm:prSet presAssocID="{42202A19-A7C4-430F-A8E5-EC2ED9257617}" presName="accent_1" presStyleCnt="0"/>
      <dgm:spPr/>
    </dgm:pt>
    <dgm:pt modelId="{88066167-6DB1-4384-AE9D-D85854B0E583}" type="pres">
      <dgm:prSet presAssocID="{42202A19-A7C4-430F-A8E5-EC2ED9257617}" presName="accentRepeatNode" presStyleLbl="solidFgAcc1" presStyleIdx="0" presStyleCnt="3"/>
      <dgm:spPr/>
    </dgm:pt>
    <dgm:pt modelId="{52AC848B-C38E-4C65-82CC-9426D32088A2}" type="pres">
      <dgm:prSet presAssocID="{73F15A94-8836-41F5-9815-AB93757D1E8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133FC-8487-4408-9AF7-391DFB5E788B}" type="pres">
      <dgm:prSet presAssocID="{73F15A94-8836-41F5-9815-AB93757D1E87}" presName="accent_2" presStyleCnt="0"/>
      <dgm:spPr/>
    </dgm:pt>
    <dgm:pt modelId="{03AA6531-0B37-42B7-98B3-6F34D28C0293}" type="pres">
      <dgm:prSet presAssocID="{73F15A94-8836-41F5-9815-AB93757D1E87}" presName="accentRepeatNode" presStyleLbl="solidFgAcc1" presStyleIdx="1" presStyleCnt="3"/>
      <dgm:spPr/>
    </dgm:pt>
    <dgm:pt modelId="{CF5A08A8-ADA9-4D93-BA9E-0288F76F9F4F}" type="pres">
      <dgm:prSet presAssocID="{DC97EC6C-0F95-421B-B4D9-3B25805533F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4E60E-55F9-4ECE-A1FA-3C2CABA0B1FB}" type="pres">
      <dgm:prSet presAssocID="{DC97EC6C-0F95-421B-B4D9-3B25805533F0}" presName="accent_3" presStyleCnt="0"/>
      <dgm:spPr/>
    </dgm:pt>
    <dgm:pt modelId="{0AE823D4-97C0-45C9-A3D1-6F094DA1DDC5}" type="pres">
      <dgm:prSet presAssocID="{DC97EC6C-0F95-421B-B4D9-3B25805533F0}" presName="accentRepeatNode" presStyleLbl="solidFgAcc1" presStyleIdx="2" presStyleCnt="3"/>
      <dgm:spPr/>
    </dgm:pt>
  </dgm:ptLst>
  <dgm:cxnLst>
    <dgm:cxn modelId="{DE6A443F-A238-47E7-B483-44B451155EA9}" srcId="{4A5CA407-EEF5-4A61-91B9-F6D12C0542D7}" destId="{DC97EC6C-0F95-421B-B4D9-3B25805533F0}" srcOrd="2" destOrd="0" parTransId="{982F6785-5D93-4C64-AF02-0E9F20EC5169}" sibTransId="{589E59E8-54EF-486A-810A-CC1590B47CA4}"/>
    <dgm:cxn modelId="{7A3B7F5C-F6B7-4C47-BC6B-E878B593192C}" type="presOf" srcId="{4A5CA407-EEF5-4A61-91B9-F6D12C0542D7}" destId="{B3F85412-E901-48AD-AD1C-EA884D321D47}" srcOrd="0" destOrd="0" presId="urn:microsoft.com/office/officeart/2008/layout/VerticalCurvedList"/>
    <dgm:cxn modelId="{80D6ADAB-C4BB-4CF2-B8D8-793FF54DF394}" type="presOf" srcId="{407F4BE4-BD3E-4256-95F4-B19F21AB5A0C}" destId="{34600383-23ED-4585-983E-B12075D16A4F}" srcOrd="0" destOrd="0" presId="urn:microsoft.com/office/officeart/2008/layout/VerticalCurvedList"/>
    <dgm:cxn modelId="{651CAC36-B827-4341-8556-B8F74034FE08}" srcId="{4A5CA407-EEF5-4A61-91B9-F6D12C0542D7}" destId="{73F15A94-8836-41F5-9815-AB93757D1E87}" srcOrd="1" destOrd="0" parTransId="{04563BFB-5C50-46AA-AA2D-BEE946FBFB70}" sibTransId="{CE984B81-0AC0-458B-B724-A47AC0E1310B}"/>
    <dgm:cxn modelId="{65DA41B9-5C79-4B6D-B981-F089A2C2D1AB}" type="presOf" srcId="{42202A19-A7C4-430F-A8E5-EC2ED9257617}" destId="{0C3E254D-F6AB-4FFF-A588-E704CC4EE995}" srcOrd="0" destOrd="0" presId="urn:microsoft.com/office/officeart/2008/layout/VerticalCurvedList"/>
    <dgm:cxn modelId="{BC55C327-C594-4054-9282-AEB2ADEF7F1B}" srcId="{4A5CA407-EEF5-4A61-91B9-F6D12C0542D7}" destId="{42202A19-A7C4-430F-A8E5-EC2ED9257617}" srcOrd="0" destOrd="0" parTransId="{D7CA5C08-1168-4C02-90F8-829F347DF588}" sibTransId="{407F4BE4-BD3E-4256-95F4-B19F21AB5A0C}"/>
    <dgm:cxn modelId="{89DD5105-85BB-4FB8-A2A1-6C7E65876737}" type="presOf" srcId="{DC97EC6C-0F95-421B-B4D9-3B25805533F0}" destId="{CF5A08A8-ADA9-4D93-BA9E-0288F76F9F4F}" srcOrd="0" destOrd="0" presId="urn:microsoft.com/office/officeart/2008/layout/VerticalCurvedList"/>
    <dgm:cxn modelId="{D810D68D-8390-490F-8A39-C08EF272327F}" type="presOf" srcId="{73F15A94-8836-41F5-9815-AB93757D1E87}" destId="{52AC848B-C38E-4C65-82CC-9426D32088A2}" srcOrd="0" destOrd="0" presId="urn:microsoft.com/office/officeart/2008/layout/VerticalCurvedList"/>
    <dgm:cxn modelId="{A0761859-B833-459F-A123-78FE495CA503}" type="presParOf" srcId="{B3F85412-E901-48AD-AD1C-EA884D321D47}" destId="{7ED40A9B-DFFF-4845-8A1F-45CF510FC4B2}" srcOrd="0" destOrd="0" presId="urn:microsoft.com/office/officeart/2008/layout/VerticalCurvedList"/>
    <dgm:cxn modelId="{38AB606C-6B05-416E-9B50-FD5F011B9154}" type="presParOf" srcId="{7ED40A9B-DFFF-4845-8A1F-45CF510FC4B2}" destId="{6F1D9A39-BE17-494C-BF17-079224CBAA84}" srcOrd="0" destOrd="0" presId="urn:microsoft.com/office/officeart/2008/layout/VerticalCurvedList"/>
    <dgm:cxn modelId="{C77C48AF-2D4B-42ED-860F-D139592BACF7}" type="presParOf" srcId="{6F1D9A39-BE17-494C-BF17-079224CBAA84}" destId="{F6AA0AB5-356E-40C9-9D75-6A7D00B9A463}" srcOrd="0" destOrd="0" presId="urn:microsoft.com/office/officeart/2008/layout/VerticalCurvedList"/>
    <dgm:cxn modelId="{FCD9D71D-4B7B-41DD-9D46-C8AE5D133F20}" type="presParOf" srcId="{6F1D9A39-BE17-494C-BF17-079224CBAA84}" destId="{34600383-23ED-4585-983E-B12075D16A4F}" srcOrd="1" destOrd="0" presId="urn:microsoft.com/office/officeart/2008/layout/VerticalCurvedList"/>
    <dgm:cxn modelId="{B20DC81C-D7C5-410B-889F-B7706BBBB9C3}" type="presParOf" srcId="{6F1D9A39-BE17-494C-BF17-079224CBAA84}" destId="{DF871B08-8187-4090-B3D5-EDF328706973}" srcOrd="2" destOrd="0" presId="urn:microsoft.com/office/officeart/2008/layout/VerticalCurvedList"/>
    <dgm:cxn modelId="{106A146D-3494-4379-8E65-E51FE4FC0C7F}" type="presParOf" srcId="{6F1D9A39-BE17-494C-BF17-079224CBAA84}" destId="{50049F5D-1528-4454-AC76-64C39E80730C}" srcOrd="3" destOrd="0" presId="urn:microsoft.com/office/officeart/2008/layout/VerticalCurvedList"/>
    <dgm:cxn modelId="{2B0EC630-C325-4974-9FDB-8B48FB8BDB40}" type="presParOf" srcId="{7ED40A9B-DFFF-4845-8A1F-45CF510FC4B2}" destId="{0C3E254D-F6AB-4FFF-A588-E704CC4EE995}" srcOrd="1" destOrd="0" presId="urn:microsoft.com/office/officeart/2008/layout/VerticalCurvedList"/>
    <dgm:cxn modelId="{F9240201-4C03-4244-B5F6-EAE09CBB2DA8}" type="presParOf" srcId="{7ED40A9B-DFFF-4845-8A1F-45CF510FC4B2}" destId="{8C479EBD-0942-4595-A7C1-06EC3C32ABFC}" srcOrd="2" destOrd="0" presId="urn:microsoft.com/office/officeart/2008/layout/VerticalCurvedList"/>
    <dgm:cxn modelId="{8800EAAE-AF0C-41FB-A891-B430DA8C1260}" type="presParOf" srcId="{8C479EBD-0942-4595-A7C1-06EC3C32ABFC}" destId="{88066167-6DB1-4384-AE9D-D85854B0E583}" srcOrd="0" destOrd="0" presId="urn:microsoft.com/office/officeart/2008/layout/VerticalCurvedList"/>
    <dgm:cxn modelId="{A6AAA0AA-9C72-40D5-88E6-29D62FD02E05}" type="presParOf" srcId="{7ED40A9B-DFFF-4845-8A1F-45CF510FC4B2}" destId="{52AC848B-C38E-4C65-82CC-9426D32088A2}" srcOrd="3" destOrd="0" presId="urn:microsoft.com/office/officeart/2008/layout/VerticalCurvedList"/>
    <dgm:cxn modelId="{6F85FF82-65A7-4741-A55E-CE0B9429ECB1}" type="presParOf" srcId="{7ED40A9B-DFFF-4845-8A1F-45CF510FC4B2}" destId="{856133FC-8487-4408-9AF7-391DFB5E788B}" srcOrd="4" destOrd="0" presId="urn:microsoft.com/office/officeart/2008/layout/VerticalCurvedList"/>
    <dgm:cxn modelId="{4DBEC96B-314D-42CD-95E0-73A242E7B869}" type="presParOf" srcId="{856133FC-8487-4408-9AF7-391DFB5E788B}" destId="{03AA6531-0B37-42B7-98B3-6F34D28C0293}" srcOrd="0" destOrd="0" presId="urn:microsoft.com/office/officeart/2008/layout/VerticalCurvedList"/>
    <dgm:cxn modelId="{62AE5E48-DB77-48A7-9D37-C303BCD643F1}" type="presParOf" srcId="{7ED40A9B-DFFF-4845-8A1F-45CF510FC4B2}" destId="{CF5A08A8-ADA9-4D93-BA9E-0288F76F9F4F}" srcOrd="5" destOrd="0" presId="urn:microsoft.com/office/officeart/2008/layout/VerticalCurvedList"/>
    <dgm:cxn modelId="{A9DC0815-8927-4BE1-A724-A5070F01A6F3}" type="presParOf" srcId="{7ED40A9B-DFFF-4845-8A1F-45CF510FC4B2}" destId="{2D34E60E-55F9-4ECE-A1FA-3C2CABA0B1FB}" srcOrd="6" destOrd="0" presId="urn:microsoft.com/office/officeart/2008/layout/VerticalCurvedList"/>
    <dgm:cxn modelId="{331D27FC-96D8-4196-8B9A-0A8008CB8091}" type="presParOf" srcId="{2D34E60E-55F9-4ECE-A1FA-3C2CABA0B1FB}" destId="{0AE823D4-97C0-45C9-A3D1-6F094DA1DD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2393-5F90-4A71-BE89-604089664CC5}">
      <dsp:nvSpPr>
        <dsp:cNvPr id="0" name=""/>
        <dsp:cNvSpPr/>
      </dsp:nvSpPr>
      <dsp:spPr>
        <a:xfrm>
          <a:off x="2438305" y="2614783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3DBA7-346C-491A-8789-0C4672C941E2}">
      <dsp:nvSpPr>
        <dsp:cNvPr id="0" name=""/>
        <dsp:cNvSpPr/>
      </dsp:nvSpPr>
      <dsp:spPr>
        <a:xfrm>
          <a:off x="2293228" y="2847277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0F5DD-4809-43E1-B254-04BA1A57C24E}">
      <dsp:nvSpPr>
        <dsp:cNvPr id="0" name=""/>
        <dsp:cNvSpPr/>
      </dsp:nvSpPr>
      <dsp:spPr>
        <a:xfrm>
          <a:off x="2120326" y="3048567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67AF3-A544-4A4C-AE49-F9FCDF9DB159}">
      <dsp:nvSpPr>
        <dsp:cNvPr id="0" name=""/>
        <dsp:cNvSpPr/>
      </dsp:nvSpPr>
      <dsp:spPr>
        <a:xfrm>
          <a:off x="2327013" y="274893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4AFD6-B3A8-4DCC-A901-E7C64FA6B611}">
      <dsp:nvSpPr>
        <dsp:cNvPr id="0" name=""/>
        <dsp:cNvSpPr/>
      </dsp:nvSpPr>
      <dsp:spPr>
        <a:xfrm>
          <a:off x="2548273" y="143043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498DF-7AFC-49DC-8323-566E5F1C9C2D}">
      <dsp:nvSpPr>
        <dsp:cNvPr id="0" name=""/>
        <dsp:cNvSpPr/>
      </dsp:nvSpPr>
      <dsp:spPr>
        <a:xfrm>
          <a:off x="2768871" y="11194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20267-F97C-4460-AA22-FAEB02B71835}">
      <dsp:nvSpPr>
        <dsp:cNvPr id="0" name=""/>
        <dsp:cNvSpPr/>
      </dsp:nvSpPr>
      <dsp:spPr>
        <a:xfrm>
          <a:off x="2989469" y="143043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DDBD6-532A-41B5-88C0-8E1F7F70DE05}">
      <dsp:nvSpPr>
        <dsp:cNvPr id="0" name=""/>
        <dsp:cNvSpPr/>
      </dsp:nvSpPr>
      <dsp:spPr>
        <a:xfrm>
          <a:off x="3210729" y="274893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5E968-0E09-4A68-9660-DD08E6474E77}">
      <dsp:nvSpPr>
        <dsp:cNvPr id="0" name=""/>
        <dsp:cNvSpPr/>
      </dsp:nvSpPr>
      <dsp:spPr>
        <a:xfrm>
          <a:off x="2768871" y="289396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EB12-3787-43A4-AB8F-7A4384393967}">
      <dsp:nvSpPr>
        <dsp:cNvPr id="0" name=""/>
        <dsp:cNvSpPr/>
      </dsp:nvSpPr>
      <dsp:spPr>
        <a:xfrm>
          <a:off x="2768871" y="567599"/>
          <a:ext cx="165613" cy="165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E3B8-29D6-42E9-B4D7-CAE9427E994D}">
      <dsp:nvSpPr>
        <dsp:cNvPr id="0" name=""/>
        <dsp:cNvSpPr/>
      </dsp:nvSpPr>
      <dsp:spPr>
        <a:xfrm>
          <a:off x="1421435" y="3653499"/>
          <a:ext cx="3571962" cy="95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0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Cơ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lý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thuyết</a:t>
          </a:r>
          <a:endParaRPr lang="en-US" sz="2400" kern="1200" dirty="0"/>
        </a:p>
      </dsp:txBody>
      <dsp:txXfrm>
        <a:off x="1468206" y="3700270"/>
        <a:ext cx="3478420" cy="864564"/>
      </dsp:txXfrm>
    </dsp:sp>
    <dsp:sp modelId="{FA379954-1A49-49D2-ACDD-AD14B1FF2B5C}">
      <dsp:nvSpPr>
        <dsp:cNvPr id="0" name=""/>
        <dsp:cNvSpPr/>
      </dsp:nvSpPr>
      <dsp:spPr>
        <a:xfrm>
          <a:off x="431064" y="2714730"/>
          <a:ext cx="1656139" cy="16560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477B-9E44-45D1-8520-345178D91C34}">
      <dsp:nvSpPr>
        <dsp:cNvPr id="0" name=""/>
        <dsp:cNvSpPr/>
      </dsp:nvSpPr>
      <dsp:spPr>
        <a:xfrm>
          <a:off x="2931173" y="1779477"/>
          <a:ext cx="3571962" cy="95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0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Yêu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cầu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thực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tiển</a:t>
          </a:r>
          <a:endParaRPr lang="en-US" sz="2400" kern="1200" dirty="0"/>
        </a:p>
      </dsp:txBody>
      <dsp:txXfrm>
        <a:off x="2977944" y="1826248"/>
        <a:ext cx="3478420" cy="864564"/>
      </dsp:txXfrm>
    </dsp:sp>
    <dsp:sp modelId="{8F3D1AB9-39F4-4841-A16D-1E83631CF577}">
      <dsp:nvSpPr>
        <dsp:cNvPr id="0" name=""/>
        <dsp:cNvSpPr/>
      </dsp:nvSpPr>
      <dsp:spPr>
        <a:xfrm>
          <a:off x="1940801" y="840709"/>
          <a:ext cx="1656139" cy="16560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A80B0-2437-4E15-8421-C945D4D6603A}">
      <dsp:nvSpPr>
        <dsp:cNvPr id="0" name=""/>
        <dsp:cNvSpPr/>
      </dsp:nvSpPr>
      <dsp:spPr>
        <a:xfrm rot="5400000">
          <a:off x="330571" y="1639477"/>
          <a:ext cx="991271" cy="16494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43928-4819-41DE-B065-41D9A244CE6A}">
      <dsp:nvSpPr>
        <dsp:cNvPr id="0" name=""/>
        <dsp:cNvSpPr/>
      </dsp:nvSpPr>
      <dsp:spPr>
        <a:xfrm>
          <a:off x="165103" y="2132308"/>
          <a:ext cx="1489135" cy="1305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Excel-Data analysis</a:t>
          </a:r>
          <a:endParaRPr lang="en-US" sz="2500" kern="1200" dirty="0"/>
        </a:p>
      </dsp:txBody>
      <dsp:txXfrm>
        <a:off x="165103" y="2132308"/>
        <a:ext cx="1489135" cy="1305314"/>
      </dsp:txXfrm>
    </dsp:sp>
    <dsp:sp modelId="{15CA5EF2-38ED-419A-A6A1-80F126DD5B2D}">
      <dsp:nvSpPr>
        <dsp:cNvPr id="0" name=""/>
        <dsp:cNvSpPr/>
      </dsp:nvSpPr>
      <dsp:spPr>
        <a:xfrm>
          <a:off x="1373270" y="1518043"/>
          <a:ext cx="280969" cy="2809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52AF7-D3E8-4326-BA52-6420B62A99A1}">
      <dsp:nvSpPr>
        <dsp:cNvPr id="0" name=""/>
        <dsp:cNvSpPr/>
      </dsp:nvSpPr>
      <dsp:spPr>
        <a:xfrm rot="5400000">
          <a:off x="2153564" y="1188376"/>
          <a:ext cx="991271" cy="16494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0B3E3-710C-4261-9B3E-64C07D7D1723}">
      <dsp:nvSpPr>
        <dsp:cNvPr id="0" name=""/>
        <dsp:cNvSpPr/>
      </dsp:nvSpPr>
      <dsp:spPr>
        <a:xfrm>
          <a:off x="3790949" y="1241420"/>
          <a:ext cx="1489135" cy="1305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SPSS</a:t>
          </a:r>
          <a:endParaRPr lang="en-US" sz="2500" kern="1200" dirty="0"/>
        </a:p>
      </dsp:txBody>
      <dsp:txXfrm>
        <a:off x="3790949" y="1241420"/>
        <a:ext cx="1489135" cy="1305314"/>
      </dsp:txXfrm>
    </dsp:sp>
    <dsp:sp modelId="{7138E1C0-647A-4C8A-B775-1E38C2305BF9}">
      <dsp:nvSpPr>
        <dsp:cNvPr id="0" name=""/>
        <dsp:cNvSpPr/>
      </dsp:nvSpPr>
      <dsp:spPr>
        <a:xfrm>
          <a:off x="3196263" y="1066941"/>
          <a:ext cx="280969" cy="2809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05833-5672-4BBC-A16D-2D63A75857C7}">
      <dsp:nvSpPr>
        <dsp:cNvPr id="0" name=""/>
        <dsp:cNvSpPr/>
      </dsp:nvSpPr>
      <dsp:spPr>
        <a:xfrm rot="5400000">
          <a:off x="3976558" y="737274"/>
          <a:ext cx="991271" cy="16494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EA93-5707-4CED-8645-BE3066F414D9}">
      <dsp:nvSpPr>
        <dsp:cNvPr id="0" name=""/>
        <dsp:cNvSpPr/>
      </dsp:nvSpPr>
      <dsp:spPr>
        <a:xfrm>
          <a:off x="2038348" y="1698622"/>
          <a:ext cx="1489135" cy="1305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Eview</a:t>
          </a:r>
          <a:endParaRPr lang="en-US" sz="2500" kern="1200" dirty="0"/>
        </a:p>
      </dsp:txBody>
      <dsp:txXfrm>
        <a:off x="2038348" y="1698622"/>
        <a:ext cx="1489135" cy="1305314"/>
      </dsp:txXfrm>
    </dsp:sp>
    <dsp:sp modelId="{B157618A-D7CB-4FCC-B535-1099404659DB}">
      <dsp:nvSpPr>
        <dsp:cNvPr id="0" name=""/>
        <dsp:cNvSpPr/>
      </dsp:nvSpPr>
      <dsp:spPr>
        <a:xfrm>
          <a:off x="5019257" y="615840"/>
          <a:ext cx="280969" cy="2809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65314-CC3A-4F47-BB27-17AFFD8EADBC}">
      <dsp:nvSpPr>
        <dsp:cNvPr id="0" name=""/>
        <dsp:cNvSpPr/>
      </dsp:nvSpPr>
      <dsp:spPr>
        <a:xfrm rot="5400000">
          <a:off x="5799551" y="286173"/>
          <a:ext cx="991271" cy="16494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34A85-C828-4ABE-8F7D-EAE1349A62AE}">
      <dsp:nvSpPr>
        <dsp:cNvPr id="0" name=""/>
        <dsp:cNvSpPr/>
      </dsp:nvSpPr>
      <dsp:spPr>
        <a:xfrm>
          <a:off x="5634083" y="779004"/>
          <a:ext cx="1489135" cy="1305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Stata</a:t>
          </a:r>
          <a:endParaRPr lang="en-US" sz="2500" kern="1200" dirty="0"/>
        </a:p>
      </dsp:txBody>
      <dsp:txXfrm>
        <a:off x="5634083" y="779004"/>
        <a:ext cx="1489135" cy="1305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240C5-1FEC-46EB-A2CE-3EBE9CCA95D5}">
      <dsp:nvSpPr>
        <dsp:cNvPr id="0" name=""/>
        <dsp:cNvSpPr/>
      </dsp:nvSpPr>
      <dsp:spPr>
        <a:xfrm>
          <a:off x="1661" y="0"/>
          <a:ext cx="1741168" cy="405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Tài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chính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doanh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nghiệp</a:t>
          </a:r>
          <a:r>
            <a:rPr lang="en-US" sz="2100" kern="1200" dirty="0" smtClean="0"/>
            <a:t>	</a:t>
          </a:r>
          <a:endParaRPr lang="en-US" sz="2100" kern="1200" dirty="0"/>
        </a:p>
      </dsp:txBody>
      <dsp:txXfrm>
        <a:off x="1661" y="1621155"/>
        <a:ext cx="1741168" cy="1621155"/>
      </dsp:txXfrm>
    </dsp:sp>
    <dsp:sp modelId="{144B45E1-7A76-4001-89B8-C1440559DE9B}">
      <dsp:nvSpPr>
        <dsp:cNvPr id="0" name=""/>
        <dsp:cNvSpPr/>
      </dsp:nvSpPr>
      <dsp:spPr>
        <a:xfrm>
          <a:off x="197439" y="243173"/>
          <a:ext cx="1349611" cy="13496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8526F-698A-4209-B167-E40CB3B416A9}">
      <dsp:nvSpPr>
        <dsp:cNvPr id="0" name=""/>
        <dsp:cNvSpPr/>
      </dsp:nvSpPr>
      <dsp:spPr>
        <a:xfrm>
          <a:off x="1795064" y="0"/>
          <a:ext cx="1741168" cy="405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Đầu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tài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chính</a:t>
          </a:r>
          <a:endParaRPr lang="en-US" sz="2100" kern="1200" dirty="0"/>
        </a:p>
      </dsp:txBody>
      <dsp:txXfrm>
        <a:off x="1795064" y="1621155"/>
        <a:ext cx="1741168" cy="1621155"/>
      </dsp:txXfrm>
    </dsp:sp>
    <dsp:sp modelId="{FF748875-EDCF-4FCB-982A-221C8C98D800}">
      <dsp:nvSpPr>
        <dsp:cNvPr id="0" name=""/>
        <dsp:cNvSpPr/>
      </dsp:nvSpPr>
      <dsp:spPr>
        <a:xfrm>
          <a:off x="1990842" y="243173"/>
          <a:ext cx="1349611" cy="13496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F3DB5-6833-41FC-9C5C-B304E4D46014}">
      <dsp:nvSpPr>
        <dsp:cNvPr id="0" name=""/>
        <dsp:cNvSpPr/>
      </dsp:nvSpPr>
      <dsp:spPr>
        <a:xfrm>
          <a:off x="3588467" y="0"/>
          <a:ext cx="1741168" cy="405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Tài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chính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quốc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tế</a:t>
          </a:r>
          <a:endParaRPr lang="en-US" sz="2100" kern="1200" dirty="0"/>
        </a:p>
      </dsp:txBody>
      <dsp:txXfrm>
        <a:off x="3588467" y="1621155"/>
        <a:ext cx="1741168" cy="1621155"/>
      </dsp:txXfrm>
    </dsp:sp>
    <dsp:sp modelId="{C1FA1D47-6B4C-4E99-996D-4E813098672C}">
      <dsp:nvSpPr>
        <dsp:cNvPr id="0" name=""/>
        <dsp:cNvSpPr/>
      </dsp:nvSpPr>
      <dsp:spPr>
        <a:xfrm>
          <a:off x="3784245" y="243173"/>
          <a:ext cx="1349611" cy="13496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8736E-1EC6-4E04-9654-CCE9425D86D3}">
      <dsp:nvSpPr>
        <dsp:cNvPr id="0" name=""/>
        <dsp:cNvSpPr/>
      </dsp:nvSpPr>
      <dsp:spPr>
        <a:xfrm>
          <a:off x="5381870" y="0"/>
          <a:ext cx="1741168" cy="405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Tài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chínhngân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hàng</a:t>
          </a:r>
          <a:endParaRPr lang="en-US" sz="2100" kern="1200" dirty="0"/>
        </a:p>
      </dsp:txBody>
      <dsp:txXfrm>
        <a:off x="5381870" y="1621155"/>
        <a:ext cx="1741168" cy="1621155"/>
      </dsp:txXfrm>
    </dsp:sp>
    <dsp:sp modelId="{64867AE8-DCAF-4523-AA99-3904823861E7}">
      <dsp:nvSpPr>
        <dsp:cNvPr id="0" name=""/>
        <dsp:cNvSpPr/>
      </dsp:nvSpPr>
      <dsp:spPr>
        <a:xfrm>
          <a:off x="5577648" y="243173"/>
          <a:ext cx="1349611" cy="13496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F8DD1-3081-4C94-9625-20A5BD6B1EC9}">
      <dsp:nvSpPr>
        <dsp:cNvPr id="0" name=""/>
        <dsp:cNvSpPr/>
      </dsp:nvSpPr>
      <dsp:spPr>
        <a:xfrm>
          <a:off x="285774" y="3444954"/>
          <a:ext cx="6554724" cy="60793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490BB-7D1A-4744-834C-3C4232B5DFE9}">
      <dsp:nvSpPr>
        <dsp:cNvPr id="0" name=""/>
        <dsp:cNvSpPr/>
      </dsp:nvSpPr>
      <dsp:spPr>
        <a:xfrm>
          <a:off x="1923463" y="164648"/>
          <a:ext cx="3267640" cy="113480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779CD-7D51-4EC1-9429-140F86A78F83}">
      <dsp:nvSpPr>
        <dsp:cNvPr id="0" name=""/>
        <dsp:cNvSpPr/>
      </dsp:nvSpPr>
      <dsp:spPr>
        <a:xfrm>
          <a:off x="3245718" y="2943409"/>
          <a:ext cx="633263" cy="40528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A3465-395E-4C8B-8920-1FD6C0A05539}">
      <dsp:nvSpPr>
        <dsp:cNvPr id="0" name=""/>
        <dsp:cNvSpPr/>
      </dsp:nvSpPr>
      <dsp:spPr>
        <a:xfrm>
          <a:off x="2042517" y="3267640"/>
          <a:ext cx="3039666" cy="75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Nội dung thực hiện nghiên </a:t>
          </a:r>
          <a:r>
            <a:rPr lang="en-US" sz="1800" kern="1200" dirty="0" err="1" smtClean="0"/>
            <a:t>cứu</a:t>
          </a:r>
          <a:endParaRPr lang="en-US" sz="1800" kern="1200" dirty="0"/>
        </a:p>
      </dsp:txBody>
      <dsp:txXfrm>
        <a:off x="2042517" y="3267640"/>
        <a:ext cx="3039666" cy="759916"/>
      </dsp:txXfrm>
    </dsp:sp>
    <dsp:sp modelId="{5815F5AE-085D-48A9-9734-5F710EA3E8CF}">
      <dsp:nvSpPr>
        <dsp:cNvPr id="0" name=""/>
        <dsp:cNvSpPr/>
      </dsp:nvSpPr>
      <dsp:spPr>
        <a:xfrm>
          <a:off x="3111466" y="1387100"/>
          <a:ext cx="1139874" cy="113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Mối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hệ</a:t>
          </a:r>
          <a:endParaRPr lang="en-US" sz="1800" kern="1200" dirty="0"/>
        </a:p>
      </dsp:txBody>
      <dsp:txXfrm>
        <a:off x="3278397" y="1554031"/>
        <a:ext cx="806012" cy="806012"/>
      </dsp:txXfrm>
    </dsp:sp>
    <dsp:sp modelId="{59D0C2A4-9F5E-47A9-9ADC-F438A7ECF174}">
      <dsp:nvSpPr>
        <dsp:cNvPr id="0" name=""/>
        <dsp:cNvSpPr/>
      </dsp:nvSpPr>
      <dsp:spPr>
        <a:xfrm>
          <a:off x="2295822" y="531941"/>
          <a:ext cx="1139874" cy="113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Địa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điểm</a:t>
          </a:r>
          <a:endParaRPr lang="en-US" sz="1800" kern="1200" dirty="0"/>
        </a:p>
      </dsp:txBody>
      <dsp:txXfrm>
        <a:off x="2462753" y="698872"/>
        <a:ext cx="806012" cy="806012"/>
      </dsp:txXfrm>
    </dsp:sp>
    <dsp:sp modelId="{7FE6F502-0665-4517-9BEF-2D23C05F07B2}">
      <dsp:nvSpPr>
        <dsp:cNvPr id="0" name=""/>
        <dsp:cNvSpPr/>
      </dsp:nvSpPr>
      <dsp:spPr>
        <a:xfrm>
          <a:off x="3461027" y="250828"/>
          <a:ext cx="1139874" cy="1139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Thời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gian</a:t>
          </a:r>
          <a:endParaRPr lang="en-US" sz="1800" kern="1200" dirty="0"/>
        </a:p>
      </dsp:txBody>
      <dsp:txXfrm>
        <a:off x="3627958" y="417759"/>
        <a:ext cx="806012" cy="806012"/>
      </dsp:txXfrm>
    </dsp:sp>
    <dsp:sp modelId="{611F295B-93D1-4B1C-9110-EBF93760CB91}">
      <dsp:nvSpPr>
        <dsp:cNvPr id="0" name=""/>
        <dsp:cNvSpPr/>
      </dsp:nvSpPr>
      <dsp:spPr>
        <a:xfrm>
          <a:off x="1789211" y="25330"/>
          <a:ext cx="3546277" cy="28370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8C6CD-B56D-46C2-AE74-958DD34BB62E}">
      <dsp:nvSpPr>
        <dsp:cNvPr id="0" name=""/>
        <dsp:cNvSpPr/>
      </dsp:nvSpPr>
      <dsp:spPr>
        <a:xfrm>
          <a:off x="320039" y="0"/>
          <a:ext cx="6484620" cy="40528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9FE3B-79AE-4768-89BF-0B8ED206A61A}">
      <dsp:nvSpPr>
        <dsp:cNvPr id="0" name=""/>
        <dsp:cNvSpPr/>
      </dsp:nvSpPr>
      <dsp:spPr>
        <a:xfrm>
          <a:off x="1143586" y="2797303"/>
          <a:ext cx="168600" cy="168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12D96-32A1-45BF-A376-1F95DA4CA5D4}">
      <dsp:nvSpPr>
        <dsp:cNvPr id="0" name=""/>
        <dsp:cNvSpPr/>
      </dsp:nvSpPr>
      <dsp:spPr>
        <a:xfrm>
          <a:off x="1227886" y="2881603"/>
          <a:ext cx="1510916" cy="117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38" tIns="0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</a:rPr>
            <a:t>Giải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quyết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được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các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FFFF00"/>
              </a:solidFill>
            </a:rPr>
            <a:t>giới</a:t>
          </a:r>
          <a:r>
            <a:rPr lang="en-US" sz="1600" b="1" kern="1200" dirty="0" smtClean="0">
              <a:solidFill>
                <a:srgbClr val="FFFF00"/>
              </a:solidFill>
            </a:rPr>
            <a:t> </a:t>
          </a:r>
          <a:r>
            <a:rPr lang="en-US" sz="1600" b="1" kern="1200" dirty="0" err="1" smtClean="0">
              <a:solidFill>
                <a:srgbClr val="FFFF00"/>
              </a:solidFill>
            </a:rPr>
            <a:t>hạn</a:t>
          </a:r>
          <a:r>
            <a:rPr lang="en-US" sz="1600" b="1" kern="1200" dirty="0" smtClean="0">
              <a:solidFill>
                <a:srgbClr val="FFFF00"/>
              </a:solidFill>
            </a:rPr>
            <a:t> </a:t>
          </a:r>
          <a:r>
            <a:rPr lang="en-US" sz="1600" b="1" kern="1200" dirty="0" err="1" smtClean="0">
              <a:solidFill>
                <a:srgbClr val="FFFF00"/>
              </a:solidFill>
            </a:rPr>
            <a:t>nghiên</a:t>
          </a:r>
          <a:r>
            <a:rPr lang="en-US" sz="1600" b="1" kern="1200" dirty="0" smtClean="0">
              <a:solidFill>
                <a:srgbClr val="FFFF00"/>
              </a:solidFill>
            </a:rPr>
            <a:t> </a:t>
          </a:r>
          <a:r>
            <a:rPr lang="en-US" sz="1600" b="1" kern="1200" dirty="0" err="1" smtClean="0">
              <a:solidFill>
                <a:srgbClr val="FFFF00"/>
              </a:solidFill>
            </a:rPr>
            <a:t>cứu</a:t>
          </a:r>
          <a:r>
            <a:rPr lang="en-US" sz="1600" b="1" kern="1200" dirty="0" smtClean="0">
              <a:solidFill>
                <a:srgbClr val="FFFF00"/>
              </a:solidFill>
            </a:rPr>
            <a:t> </a:t>
          </a:r>
          <a:r>
            <a:rPr lang="en-US" sz="1600" b="1" kern="1200" dirty="0" err="1" smtClean="0">
              <a:solidFill>
                <a:srgbClr val="FFFF00"/>
              </a:solidFill>
            </a:rPr>
            <a:t>trước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1227886" y="2881603"/>
        <a:ext cx="1510916" cy="1171284"/>
      </dsp:txXfrm>
    </dsp:sp>
    <dsp:sp modelId="{969D5433-735A-4C68-93B2-162C482CE75A}">
      <dsp:nvSpPr>
        <dsp:cNvPr id="0" name=""/>
        <dsp:cNvSpPr/>
      </dsp:nvSpPr>
      <dsp:spPr>
        <a:xfrm>
          <a:off x="2631806" y="1695728"/>
          <a:ext cx="304777" cy="304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3B514-7B53-467A-BCA0-D636DDFD7116}">
      <dsp:nvSpPr>
        <dsp:cNvPr id="0" name=""/>
        <dsp:cNvSpPr/>
      </dsp:nvSpPr>
      <dsp:spPr>
        <a:xfrm>
          <a:off x="2784195" y="1848116"/>
          <a:ext cx="1556308" cy="2204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95" tIns="0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</a:rPr>
            <a:t>Mới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về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thời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gian</a:t>
          </a:r>
          <a:r>
            <a:rPr lang="en-US" sz="1600" b="1" kern="1200" dirty="0" smtClean="0">
              <a:solidFill>
                <a:srgbClr val="002060"/>
              </a:solidFill>
            </a:rPr>
            <a:t>, </a:t>
          </a:r>
          <a:r>
            <a:rPr lang="en-US" sz="1600" b="1" kern="1200" dirty="0" err="1" smtClean="0">
              <a:solidFill>
                <a:srgbClr val="002060"/>
              </a:solidFill>
            </a:rPr>
            <a:t>địa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điểm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2784195" y="1848116"/>
        <a:ext cx="1556308" cy="2204771"/>
      </dsp:txXfrm>
    </dsp:sp>
    <dsp:sp modelId="{77F0CC1A-1D82-471D-B11F-225AE463B025}">
      <dsp:nvSpPr>
        <dsp:cNvPr id="0" name=""/>
        <dsp:cNvSpPr/>
      </dsp:nvSpPr>
      <dsp:spPr>
        <a:xfrm>
          <a:off x="4421562" y="1025380"/>
          <a:ext cx="421500" cy="42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97B4E-8670-4653-986B-F71561541A7A}">
      <dsp:nvSpPr>
        <dsp:cNvPr id="0" name=""/>
        <dsp:cNvSpPr/>
      </dsp:nvSpPr>
      <dsp:spPr>
        <a:xfrm>
          <a:off x="4632312" y="1236130"/>
          <a:ext cx="1556308" cy="281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344" tIns="0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7030A0"/>
              </a:solidFill>
            </a:rPr>
            <a:t>Phương</a:t>
          </a:r>
          <a:r>
            <a:rPr lang="en-US" sz="1600" b="1" kern="1200" dirty="0" smtClean="0">
              <a:solidFill>
                <a:srgbClr val="7030A0"/>
              </a:solidFill>
            </a:rPr>
            <a:t> </a:t>
          </a:r>
          <a:r>
            <a:rPr lang="en-US" sz="1600" b="1" kern="1200" dirty="0" err="1" smtClean="0">
              <a:solidFill>
                <a:srgbClr val="7030A0"/>
              </a:solidFill>
            </a:rPr>
            <a:t>pháp</a:t>
          </a:r>
          <a:r>
            <a:rPr lang="en-US" sz="1600" b="1" kern="1200" dirty="0" smtClean="0">
              <a:solidFill>
                <a:srgbClr val="7030A0"/>
              </a:solidFill>
            </a:rPr>
            <a:t> </a:t>
          </a:r>
          <a:r>
            <a:rPr lang="en-US" sz="1600" b="1" kern="1200" dirty="0" err="1" smtClean="0">
              <a:solidFill>
                <a:srgbClr val="7030A0"/>
              </a:solidFill>
            </a:rPr>
            <a:t>nghiên</a:t>
          </a:r>
          <a:r>
            <a:rPr lang="en-US" sz="1600" b="1" kern="1200" dirty="0" smtClean="0">
              <a:solidFill>
                <a:srgbClr val="7030A0"/>
              </a:solidFill>
            </a:rPr>
            <a:t> </a:t>
          </a:r>
          <a:r>
            <a:rPr lang="en-US" sz="1600" b="1" kern="1200" dirty="0" err="1" smtClean="0">
              <a:solidFill>
                <a:srgbClr val="7030A0"/>
              </a:solidFill>
            </a:rPr>
            <a:t>cứu</a:t>
          </a:r>
          <a:endParaRPr lang="en-US" sz="1600" b="1" kern="1200" dirty="0">
            <a:solidFill>
              <a:srgbClr val="7030A0"/>
            </a:solidFill>
          </a:endParaRPr>
        </a:p>
      </dsp:txBody>
      <dsp:txXfrm>
        <a:off x="4632312" y="1236130"/>
        <a:ext cx="1556308" cy="2816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D5702-82F2-47AE-8730-D8A11EEBE287}">
      <dsp:nvSpPr>
        <dsp:cNvPr id="0" name=""/>
        <dsp:cNvSpPr/>
      </dsp:nvSpPr>
      <dsp:spPr>
        <a:xfrm>
          <a:off x="0" y="0"/>
          <a:ext cx="7581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D4EA5-0201-4985-91DE-06BBB7ACF2AB}">
      <dsp:nvSpPr>
        <dsp:cNvPr id="0" name=""/>
        <dsp:cNvSpPr/>
      </dsp:nvSpPr>
      <dsp:spPr>
        <a:xfrm>
          <a:off x="0" y="0"/>
          <a:ext cx="1516380" cy="405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2005-2012</a:t>
          </a:r>
          <a:endParaRPr lang="en-US" sz="3300" kern="1200" dirty="0"/>
        </a:p>
      </dsp:txBody>
      <dsp:txXfrm>
        <a:off x="0" y="0"/>
        <a:ext cx="1516380" cy="4052888"/>
      </dsp:txXfrm>
    </dsp:sp>
    <dsp:sp modelId="{A543916D-2EB1-4F38-99CA-FAFCE2900F57}">
      <dsp:nvSpPr>
        <dsp:cNvPr id="0" name=""/>
        <dsp:cNvSpPr/>
      </dsp:nvSpPr>
      <dsp:spPr>
        <a:xfrm>
          <a:off x="1630108" y="63326"/>
          <a:ext cx="5951791" cy="126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Tạp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chí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chuyên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ngành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trong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nước</a:t>
          </a:r>
          <a:endParaRPr lang="en-US" sz="3500" kern="1200" dirty="0"/>
        </a:p>
      </dsp:txBody>
      <dsp:txXfrm>
        <a:off x="1630108" y="63326"/>
        <a:ext cx="5951791" cy="1266527"/>
      </dsp:txXfrm>
    </dsp:sp>
    <dsp:sp modelId="{513B4ACC-E414-4807-8E9A-889B406FF818}">
      <dsp:nvSpPr>
        <dsp:cNvPr id="0" name=""/>
        <dsp:cNvSpPr/>
      </dsp:nvSpPr>
      <dsp:spPr>
        <a:xfrm>
          <a:off x="1516380" y="1329853"/>
          <a:ext cx="6065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F42E8-F390-4BB0-9CA3-3BD40FA14BB4}">
      <dsp:nvSpPr>
        <dsp:cNvPr id="0" name=""/>
        <dsp:cNvSpPr/>
      </dsp:nvSpPr>
      <dsp:spPr>
        <a:xfrm>
          <a:off x="1630108" y="1393180"/>
          <a:ext cx="5951791" cy="126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Tạp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chí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chuyên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ngành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nước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ngoài</a:t>
          </a:r>
          <a:endParaRPr lang="en-US" sz="3500" kern="1200" dirty="0"/>
        </a:p>
      </dsp:txBody>
      <dsp:txXfrm>
        <a:off x="1630108" y="1393180"/>
        <a:ext cx="5951791" cy="1266527"/>
      </dsp:txXfrm>
    </dsp:sp>
    <dsp:sp modelId="{F84EB7EC-C07F-4985-B844-4F0DA6C234CC}">
      <dsp:nvSpPr>
        <dsp:cNvPr id="0" name=""/>
        <dsp:cNvSpPr/>
      </dsp:nvSpPr>
      <dsp:spPr>
        <a:xfrm>
          <a:off x="1516380" y="2659707"/>
          <a:ext cx="6065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7A6AA-4D3D-418B-B7A9-D15D73E07078}">
      <dsp:nvSpPr>
        <dsp:cNvPr id="0" name=""/>
        <dsp:cNvSpPr/>
      </dsp:nvSpPr>
      <dsp:spPr>
        <a:xfrm>
          <a:off x="1630108" y="2723034"/>
          <a:ext cx="5951791" cy="126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Kỷ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yếu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hội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thảo</a:t>
          </a:r>
          <a:endParaRPr lang="en-US" sz="3500" kern="1200" dirty="0"/>
        </a:p>
      </dsp:txBody>
      <dsp:txXfrm>
        <a:off x="1630108" y="2723034"/>
        <a:ext cx="5951791" cy="1266527"/>
      </dsp:txXfrm>
    </dsp:sp>
    <dsp:sp modelId="{A628F296-81A8-4D03-9118-B16223674E62}">
      <dsp:nvSpPr>
        <dsp:cNvPr id="0" name=""/>
        <dsp:cNvSpPr/>
      </dsp:nvSpPr>
      <dsp:spPr>
        <a:xfrm>
          <a:off x="1516380" y="3989561"/>
          <a:ext cx="6065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EB3F-64BF-4DAE-9A9E-36825467E1E9}">
      <dsp:nvSpPr>
        <dsp:cNvPr id="0" name=""/>
        <dsp:cNvSpPr/>
      </dsp:nvSpPr>
      <dsp:spPr>
        <a:xfrm>
          <a:off x="0" y="0"/>
          <a:ext cx="7124700" cy="12158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Chu </a:t>
          </a:r>
          <a:r>
            <a:rPr lang="en-US" sz="3500" kern="1200" dirty="0" err="1" smtClean="0"/>
            <a:t>chuyển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vốn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quốc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tế</a:t>
          </a:r>
          <a:endParaRPr lang="en-US" sz="3500" kern="1200" dirty="0"/>
        </a:p>
      </dsp:txBody>
      <dsp:txXfrm>
        <a:off x="0" y="0"/>
        <a:ext cx="7124700" cy="1215866"/>
      </dsp:txXfrm>
    </dsp:sp>
    <dsp:sp modelId="{03B60B12-5753-4918-81C2-AB59621931B2}">
      <dsp:nvSpPr>
        <dsp:cNvPr id="0" name=""/>
        <dsp:cNvSpPr/>
      </dsp:nvSpPr>
      <dsp:spPr>
        <a:xfrm>
          <a:off x="3478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Đường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cong</a:t>
          </a:r>
          <a:r>
            <a:rPr lang="en-US" sz="3500" kern="1200" dirty="0" smtClean="0"/>
            <a:t> J	</a:t>
          </a:r>
          <a:endParaRPr lang="en-US" sz="3500" kern="1200" dirty="0"/>
        </a:p>
      </dsp:txBody>
      <dsp:txXfrm>
        <a:off x="3478" y="1215866"/>
        <a:ext cx="2372580" cy="2553319"/>
      </dsp:txXfrm>
    </dsp:sp>
    <dsp:sp modelId="{EC1DDD16-0BC1-460C-99D8-72AE4C4DF178}">
      <dsp:nvSpPr>
        <dsp:cNvPr id="0" name=""/>
        <dsp:cNvSpPr/>
      </dsp:nvSpPr>
      <dsp:spPr>
        <a:xfrm>
          <a:off x="2376059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Cán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cân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thương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mại</a:t>
          </a:r>
          <a:r>
            <a:rPr lang="en-US" sz="3500" kern="1200" dirty="0" smtClean="0"/>
            <a:t>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TB=S-I</a:t>
          </a:r>
          <a:endParaRPr lang="en-US" sz="3500" kern="1200" dirty="0"/>
        </a:p>
      </dsp:txBody>
      <dsp:txXfrm>
        <a:off x="2376059" y="1215866"/>
        <a:ext cx="2372580" cy="2553319"/>
      </dsp:txXfrm>
    </dsp:sp>
    <dsp:sp modelId="{281CE70C-1C3E-4D3E-B8B9-620BCF8608FB}">
      <dsp:nvSpPr>
        <dsp:cNvPr id="0" name=""/>
        <dsp:cNvSpPr/>
      </dsp:nvSpPr>
      <dsp:spPr>
        <a:xfrm>
          <a:off x="4748640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Nợ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nước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ngoài</a:t>
          </a:r>
          <a:endParaRPr lang="en-US" sz="3500" kern="1200" dirty="0"/>
        </a:p>
      </dsp:txBody>
      <dsp:txXfrm>
        <a:off x="4748640" y="1215866"/>
        <a:ext cx="2372580" cy="2553319"/>
      </dsp:txXfrm>
    </dsp:sp>
    <dsp:sp modelId="{FE3B1555-2321-41CA-B285-62AD34A1ED2D}">
      <dsp:nvSpPr>
        <dsp:cNvPr id="0" name=""/>
        <dsp:cNvSpPr/>
      </dsp:nvSpPr>
      <dsp:spPr>
        <a:xfrm>
          <a:off x="0" y="3769185"/>
          <a:ext cx="7124700" cy="2837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EB3F-64BF-4DAE-9A9E-36825467E1E9}">
      <dsp:nvSpPr>
        <dsp:cNvPr id="0" name=""/>
        <dsp:cNvSpPr/>
      </dsp:nvSpPr>
      <dsp:spPr>
        <a:xfrm>
          <a:off x="0" y="0"/>
          <a:ext cx="7124700" cy="12158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Lãi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suất</a:t>
          </a:r>
          <a:r>
            <a:rPr lang="en-US" sz="3500" kern="1200" dirty="0" smtClean="0"/>
            <a:t>, </a:t>
          </a:r>
          <a:r>
            <a:rPr lang="en-US" sz="3500" kern="1200" dirty="0" err="1" smtClean="0"/>
            <a:t>lạm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phát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và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tỷ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giá</a:t>
          </a:r>
          <a:endParaRPr lang="en-US" sz="3500" kern="1200" dirty="0"/>
        </a:p>
      </dsp:txBody>
      <dsp:txXfrm>
        <a:off x="0" y="0"/>
        <a:ext cx="7124700" cy="1215866"/>
      </dsp:txXfrm>
    </dsp:sp>
    <dsp:sp modelId="{03B60B12-5753-4918-81C2-AB59621931B2}">
      <dsp:nvSpPr>
        <dsp:cNvPr id="0" name=""/>
        <dsp:cNvSpPr/>
      </dsp:nvSpPr>
      <dsp:spPr>
        <a:xfrm>
          <a:off x="3478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Cơ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chế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truyền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dẫn</a:t>
          </a:r>
          <a:r>
            <a:rPr lang="en-US" sz="3500" kern="1200" dirty="0" smtClean="0"/>
            <a:t>	</a:t>
          </a:r>
          <a:endParaRPr lang="en-US" sz="3500" kern="1200" dirty="0"/>
        </a:p>
      </dsp:txBody>
      <dsp:txXfrm>
        <a:off x="3478" y="1215866"/>
        <a:ext cx="2372580" cy="2553319"/>
      </dsp:txXfrm>
    </dsp:sp>
    <dsp:sp modelId="{EC1DDD16-0BC1-460C-99D8-72AE4C4DF178}">
      <dsp:nvSpPr>
        <dsp:cNvPr id="0" name=""/>
        <dsp:cNvSpPr/>
      </dsp:nvSpPr>
      <dsp:spPr>
        <a:xfrm>
          <a:off x="2376059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Quy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tắt</a:t>
          </a:r>
          <a:r>
            <a:rPr lang="en-US" sz="3500" kern="1200" dirty="0" smtClean="0"/>
            <a:t> Taylor</a:t>
          </a:r>
          <a:endParaRPr lang="en-US" sz="3500" kern="1200" dirty="0"/>
        </a:p>
      </dsp:txBody>
      <dsp:txXfrm>
        <a:off x="2376059" y="1215866"/>
        <a:ext cx="2372580" cy="2553319"/>
      </dsp:txXfrm>
    </dsp:sp>
    <dsp:sp modelId="{281CE70C-1C3E-4D3E-B8B9-620BCF8608FB}">
      <dsp:nvSpPr>
        <dsp:cNvPr id="0" name=""/>
        <dsp:cNvSpPr/>
      </dsp:nvSpPr>
      <dsp:spPr>
        <a:xfrm>
          <a:off x="4748640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Lạm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phát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mục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tiêu</a:t>
          </a:r>
          <a:endParaRPr lang="en-US" sz="3500" kern="1200" dirty="0"/>
        </a:p>
      </dsp:txBody>
      <dsp:txXfrm>
        <a:off x="4748640" y="1215866"/>
        <a:ext cx="2372580" cy="2553319"/>
      </dsp:txXfrm>
    </dsp:sp>
    <dsp:sp modelId="{FE3B1555-2321-41CA-B285-62AD34A1ED2D}">
      <dsp:nvSpPr>
        <dsp:cNvPr id="0" name=""/>
        <dsp:cNvSpPr/>
      </dsp:nvSpPr>
      <dsp:spPr>
        <a:xfrm>
          <a:off x="0" y="3769185"/>
          <a:ext cx="7124700" cy="2837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EB3F-64BF-4DAE-9A9E-36825467E1E9}">
      <dsp:nvSpPr>
        <dsp:cNvPr id="0" name=""/>
        <dsp:cNvSpPr/>
      </dsp:nvSpPr>
      <dsp:spPr>
        <a:xfrm>
          <a:off x="0" y="22226"/>
          <a:ext cx="7124700" cy="12158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Chính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sách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tiền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tệ</a:t>
          </a:r>
          <a:endParaRPr lang="en-US" sz="3500" kern="1200" dirty="0"/>
        </a:p>
      </dsp:txBody>
      <dsp:txXfrm>
        <a:off x="0" y="22226"/>
        <a:ext cx="7124700" cy="1215866"/>
      </dsp:txXfrm>
    </dsp:sp>
    <dsp:sp modelId="{03B60B12-5753-4918-81C2-AB59621931B2}">
      <dsp:nvSpPr>
        <dsp:cNvPr id="0" name=""/>
        <dsp:cNvSpPr/>
      </dsp:nvSpPr>
      <dsp:spPr>
        <a:xfrm>
          <a:off x="3478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Cơ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chế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truyền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dẫn</a:t>
          </a:r>
          <a:r>
            <a:rPr lang="en-US" sz="3500" kern="1200" dirty="0" smtClean="0"/>
            <a:t>	</a:t>
          </a:r>
          <a:endParaRPr lang="en-US" sz="3500" kern="1200" dirty="0"/>
        </a:p>
      </dsp:txBody>
      <dsp:txXfrm>
        <a:off x="3478" y="1215866"/>
        <a:ext cx="2372580" cy="2553319"/>
      </dsp:txXfrm>
    </dsp:sp>
    <dsp:sp modelId="{EC1DDD16-0BC1-460C-99D8-72AE4C4DF178}">
      <dsp:nvSpPr>
        <dsp:cNvPr id="0" name=""/>
        <dsp:cNvSpPr/>
      </dsp:nvSpPr>
      <dsp:spPr>
        <a:xfrm>
          <a:off x="2376059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Bộ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bất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khả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thi</a:t>
          </a:r>
          <a:endParaRPr lang="en-US" sz="3500" kern="1200" dirty="0"/>
        </a:p>
      </dsp:txBody>
      <dsp:txXfrm>
        <a:off x="2376059" y="1215866"/>
        <a:ext cx="2372580" cy="2553319"/>
      </dsp:txXfrm>
    </dsp:sp>
    <dsp:sp modelId="{281CE70C-1C3E-4D3E-B8B9-620BCF8608FB}">
      <dsp:nvSpPr>
        <dsp:cNvPr id="0" name=""/>
        <dsp:cNvSpPr/>
      </dsp:nvSpPr>
      <dsp:spPr>
        <a:xfrm>
          <a:off x="4748640" y="1215866"/>
          <a:ext cx="2372580" cy="2553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Dự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trữ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ngoại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hối</a:t>
          </a:r>
          <a:endParaRPr lang="en-US" sz="3500" kern="1200" dirty="0"/>
        </a:p>
      </dsp:txBody>
      <dsp:txXfrm>
        <a:off x="4748640" y="1215866"/>
        <a:ext cx="2372580" cy="2553319"/>
      </dsp:txXfrm>
    </dsp:sp>
    <dsp:sp modelId="{FE3B1555-2321-41CA-B285-62AD34A1ED2D}">
      <dsp:nvSpPr>
        <dsp:cNvPr id="0" name=""/>
        <dsp:cNvSpPr/>
      </dsp:nvSpPr>
      <dsp:spPr>
        <a:xfrm>
          <a:off x="0" y="3769185"/>
          <a:ext cx="7124700" cy="2837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00383-23ED-4585-983E-B12075D16A4F}">
      <dsp:nvSpPr>
        <dsp:cNvPr id="0" name=""/>
        <dsp:cNvSpPr/>
      </dsp:nvSpPr>
      <dsp:spPr>
        <a:xfrm>
          <a:off x="-4581763" y="-702496"/>
          <a:ext cx="5457881" cy="5457881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E254D-F6AB-4FFF-A588-E704CC4EE995}">
      <dsp:nvSpPr>
        <dsp:cNvPr id="0" name=""/>
        <dsp:cNvSpPr/>
      </dsp:nvSpPr>
      <dsp:spPr>
        <a:xfrm>
          <a:off x="563459" y="405288"/>
          <a:ext cx="6506229" cy="81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39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Bất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ổn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tỷ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suất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sinh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lợi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đầu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chứng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khoán</a:t>
          </a:r>
          <a:endParaRPr lang="en-US" sz="2400" kern="1200" dirty="0"/>
        </a:p>
      </dsp:txBody>
      <dsp:txXfrm>
        <a:off x="563459" y="405288"/>
        <a:ext cx="6506229" cy="810577"/>
      </dsp:txXfrm>
    </dsp:sp>
    <dsp:sp modelId="{88066167-6DB1-4384-AE9D-D85854B0E583}">
      <dsp:nvSpPr>
        <dsp:cNvPr id="0" name=""/>
        <dsp:cNvSpPr/>
      </dsp:nvSpPr>
      <dsp:spPr>
        <a:xfrm>
          <a:off x="56848" y="303966"/>
          <a:ext cx="1013222" cy="1013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C848B-C38E-4C65-82CC-9426D32088A2}">
      <dsp:nvSpPr>
        <dsp:cNvPr id="0" name=""/>
        <dsp:cNvSpPr/>
      </dsp:nvSpPr>
      <dsp:spPr>
        <a:xfrm>
          <a:off x="858104" y="1621155"/>
          <a:ext cx="6211584" cy="81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39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Cấu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trúc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vốn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doanh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nghiệp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khủng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hoảng</a:t>
          </a:r>
          <a:endParaRPr lang="en-US" sz="2400" kern="1200" dirty="0"/>
        </a:p>
      </dsp:txBody>
      <dsp:txXfrm>
        <a:off x="858104" y="1621155"/>
        <a:ext cx="6211584" cy="810577"/>
      </dsp:txXfrm>
    </dsp:sp>
    <dsp:sp modelId="{03AA6531-0B37-42B7-98B3-6F34D28C0293}">
      <dsp:nvSpPr>
        <dsp:cNvPr id="0" name=""/>
        <dsp:cNvSpPr/>
      </dsp:nvSpPr>
      <dsp:spPr>
        <a:xfrm>
          <a:off x="351493" y="1519832"/>
          <a:ext cx="1013222" cy="1013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A08A8-ADA9-4D93-BA9E-0288F76F9F4F}">
      <dsp:nvSpPr>
        <dsp:cNvPr id="0" name=""/>
        <dsp:cNvSpPr/>
      </dsp:nvSpPr>
      <dsp:spPr>
        <a:xfrm>
          <a:off x="563459" y="2837021"/>
          <a:ext cx="6506229" cy="81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39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63459" y="2837021"/>
        <a:ext cx="6506229" cy="810577"/>
      </dsp:txXfrm>
    </dsp:sp>
    <dsp:sp modelId="{0AE823D4-97C0-45C9-A3D1-6F094DA1DDC5}">
      <dsp:nvSpPr>
        <dsp:cNvPr id="0" name=""/>
        <dsp:cNvSpPr/>
      </dsp:nvSpPr>
      <dsp:spPr>
        <a:xfrm>
          <a:off x="56848" y="2735699"/>
          <a:ext cx="1013222" cy="1013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16CF648-8AF9-4145-820A-026AEC67E400}" type="datetimeFigureOut">
              <a:rPr lang="en-US" smtClean="0"/>
              <a:t>01/11/2012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0A187CD-DFD5-4099-9F72-439F6820C875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f.edu.vn/index.jsp?pp=newsletter_ue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696200" cy="936625"/>
          </a:xfrm>
        </p:spPr>
        <p:txBody>
          <a:bodyPr/>
          <a:lstStyle/>
          <a:p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553200" cy="53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dirty="0" err="1" smtClean="0"/>
              <a:t>tài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ngân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endParaRPr lang="en-US" sz="2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4600" y="5943600"/>
            <a:ext cx="3960125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UEF 2012-2013</a:t>
            </a:r>
          </a:p>
        </p:txBody>
      </p:sp>
    </p:spTree>
    <p:extLst>
      <p:ext uri="{BB962C8B-B14F-4D97-AF65-F5344CB8AC3E}">
        <p14:creationId xmlns:p14="http://schemas.microsoft.com/office/powerpoint/2010/main" val="3403588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51400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1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36535"/>
              </p:ext>
            </p:extLst>
          </p:nvPr>
        </p:nvGraphicFramePr>
        <p:xfrm>
          <a:off x="1009650" y="1806575"/>
          <a:ext cx="71247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4235450"/>
                <a:gridCol w="2374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Hội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nhập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http://www.uef.edu.vn/index.jsp?pp=newsletter_uef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http://tcptkt.ueh.edu.vn/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http://hcmshare.com/tapchicnnh/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Tài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chính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báo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khoa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r>
                        <a:rPr lang="en-US" baseline="0" dirty="0" smtClean="0"/>
                        <a:t>,…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6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981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http://papers.ssrn.com/sol3/DisplayAbstractSearch.cfm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4872" y="2590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http://www.ecb.int/pub/scientific/wps/date/html/wpsall.en.html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8991" y="3200400"/>
            <a:ext cx="737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http://www.google.com.vn/advanced_search?q=filetype:pdf&amp;hl=vi&amp;lr=&amp;tbs=qdr:y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49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Khai </a:t>
            </a:r>
            <a:r>
              <a:rPr lang="en-US" dirty="0" err="1" smtClean="0"/>
              <a:t>thác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905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http://gso.gov.vn/Default.aspx?tabid=217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9019" y="2295773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Cổng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www.mof.gov.vn/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9019" y="2921169"/>
            <a:ext cx="686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https://secure.mas.gov.sg/dir/domesticinterestrates.aspx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9019" y="34290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http://www.indexmundi.com/facts/vietnam/debt-service-on-external-debt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39019" y="4191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http://www.ecb.europa.eu/stats/keyind/html/sdds.en.html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500872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http://aric.adb.org/aric_database.php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53236" y="5543266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http://elibrary-data.imf.org/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46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kê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416818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383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37954"/>
            <a:ext cx="5486400" cy="412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58" y="4114800"/>
            <a:ext cx="457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682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982158" cy="924475"/>
          </a:xfrm>
        </p:spPr>
        <p:txBody>
          <a:bodyPr/>
          <a:lstStyle/>
          <a:p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426168"/>
              </p:ext>
            </p:extLst>
          </p:nvPr>
        </p:nvGraphicFramePr>
        <p:xfrm>
          <a:off x="1143000" y="1752600"/>
          <a:ext cx="6934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010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95208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519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25113" cy="924475"/>
          </a:xfrm>
        </p:spPr>
        <p:txBody>
          <a:bodyPr/>
          <a:lstStyle/>
          <a:p>
            <a:r>
              <a:rPr lang="en-US" dirty="0" err="1" smtClean="0"/>
              <a:t>Phạm</a:t>
            </a:r>
            <a:r>
              <a:rPr lang="en-US" dirty="0" smtClean="0"/>
              <a:t> vi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26241"/>
              </p:ext>
            </p:extLst>
          </p:nvPr>
        </p:nvGraphicFramePr>
        <p:xfrm>
          <a:off x="914400" y="2763031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7"/>
          <p:cNvSpPr/>
          <p:nvPr/>
        </p:nvSpPr>
        <p:spPr>
          <a:xfrm>
            <a:off x="2971800" y="1226024"/>
            <a:ext cx="2560661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00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“</a:t>
            </a:r>
            <a:r>
              <a:rPr lang="en-US" dirty="0" err="1" smtClean="0"/>
              <a:t>mới</a:t>
            </a:r>
            <a:r>
              <a:rPr lang="en-US" dirty="0" smtClean="0"/>
              <a:t>”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673901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234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097985"/>
              </p:ext>
            </p:extLst>
          </p:nvPr>
        </p:nvGraphicFramePr>
        <p:xfrm>
          <a:off x="762000" y="1752600"/>
          <a:ext cx="75819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278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TCQT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845075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742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TCQT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06575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737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TCQT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96207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580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164</TotalTime>
  <Words>329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Autumn</vt:lpstr>
      <vt:lpstr>Lựa chọn chủ đề nghiên cứu</vt:lpstr>
      <vt:lpstr>Vấn đề nghiên cứu xuất phát từ đâu?</vt:lpstr>
      <vt:lpstr>Chủ đề nghiên cứu</vt:lpstr>
      <vt:lpstr>Phạm vi nghiên cứu</vt:lpstr>
      <vt:lpstr>Vấn đề “mới” trong nghiên cứu</vt:lpstr>
      <vt:lpstr>Lược khảo tài liệu</vt:lpstr>
      <vt:lpstr>Chủ đề nghiên cứu TCQT</vt:lpstr>
      <vt:lpstr>Chủ đề nghiên cứu TCQT</vt:lpstr>
      <vt:lpstr>Chủ đề nghiên cứu TCQT</vt:lpstr>
      <vt:lpstr>Các chủ đề khác</vt:lpstr>
      <vt:lpstr>Nguồn tài liệu tham khảo</vt:lpstr>
      <vt:lpstr>Nguồn tài liệu tham khảo</vt:lpstr>
      <vt:lpstr>Khai thác dữ liệu thứ cấp</vt:lpstr>
      <vt:lpstr>Phần mềm thống kê hỗ trợ</vt:lpstr>
      <vt:lpstr>PowerPoint Presentation</vt:lpstr>
    </vt:vector>
  </TitlesOfParts>
  <Company>Saigon Securities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Lựa chọn chủ đề nghiên cứu</dc:title>
  <dc:creator>ssi</dc:creator>
  <cp:lastModifiedBy>ssi</cp:lastModifiedBy>
  <cp:revision>83</cp:revision>
  <dcterms:created xsi:type="dcterms:W3CDTF">2012-10-29T01:39:45Z</dcterms:created>
  <dcterms:modified xsi:type="dcterms:W3CDTF">2012-11-01T01:42:01Z</dcterms:modified>
</cp:coreProperties>
</file>