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2D422-4842-4C43-8DAD-8D868DE218B2}" type="datetimeFigureOut">
              <a:rPr lang="en-US" smtClean="0"/>
              <a:t>03-Feb-21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E6BA9-1773-498A-BD32-CED061D85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76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E6BA9-1773-498A-BD32-CED061D856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02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E6BA9-1773-498A-BD32-CED061D856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E6BA9-1773-498A-BD32-CED061D856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08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E6BA9-1773-498A-BD32-CED061D856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87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15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03-Feb-21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6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03-Feb-21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3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36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25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03-Feb-21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0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03-Feb-21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9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03-Feb-21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7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03-Feb-21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3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03-Feb-21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4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03-Feb-21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6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101" y="952513"/>
            <a:ext cx="3898900" cy="59054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325F3AA-4791-4424-A4B1-82874973225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21" y="206663"/>
            <a:ext cx="1149928" cy="8309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723D01-DC2F-4799-BB94-7DA705489C04}"/>
              </a:ext>
            </a:extLst>
          </p:cNvPr>
          <p:cNvSpPr txBox="1"/>
          <p:nvPr userDrawn="1"/>
        </p:nvSpPr>
        <p:spPr>
          <a:xfrm>
            <a:off x="0" y="6547944"/>
            <a:ext cx="12192000" cy="3231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Tài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phố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						www.uef.edu.vn</a:t>
            </a:r>
          </a:p>
        </p:txBody>
      </p:sp>
    </p:spTree>
    <p:extLst>
      <p:ext uri="{BB962C8B-B14F-4D97-AF65-F5344CB8AC3E}">
        <p14:creationId xmlns:p14="http://schemas.microsoft.com/office/powerpoint/2010/main" val="219579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1241" y="1693617"/>
            <a:ext cx="950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ĐỀ TÀI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22179" y="3026979"/>
            <a:ext cx="59173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0841" y="4945117"/>
            <a:ext cx="59173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70585" y="6053113"/>
            <a:ext cx="448266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25E2C7-F2AF-4035-AA27-EB9CC232596F}"/>
              </a:ext>
            </a:extLst>
          </p:cNvPr>
          <p:cNvSpPr txBox="1"/>
          <p:nvPr userDrawn="1"/>
        </p:nvSpPr>
        <p:spPr>
          <a:xfrm>
            <a:off x="3019597" y="124710"/>
            <a:ext cx="6152805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 GIÁO DỤC VÀ ĐÀO TẠO</a:t>
            </a:r>
          </a:p>
          <a:p>
            <a:pPr algn="ctr"/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ĐẠI HỌC KINH TẾ - TÀI CHÍNH </a:t>
            </a:r>
            <a:b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 PHỐ HỒ CHÍ MINH</a:t>
            </a:r>
          </a:p>
          <a:p>
            <a:pPr>
              <a:spcBef>
                <a:spcPts val="1800"/>
              </a:spcBef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200" b="1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ĐỒNG ĐÁNH GIÁ LUẬN VĂN THẠC SĨ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6E8CBA-F14E-43A9-B2B6-F28894FBACB4}"/>
              </a:ext>
            </a:extLst>
          </p:cNvPr>
          <p:cNvCxnSpPr/>
          <p:nvPr/>
        </p:nvCxnSpPr>
        <p:spPr>
          <a:xfrm>
            <a:off x="5220586" y="978195"/>
            <a:ext cx="178627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658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231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6736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6496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81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049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8665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290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4ADC0A-C41C-4B2C-AFB2-CB388C1C85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21" y="206663"/>
            <a:ext cx="1149928" cy="83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738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1075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9371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40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4496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2289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869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198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59</Words>
  <Application>Microsoft Office PowerPoint</Application>
  <PresentationFormat>Widescreen</PresentationFormat>
  <Paragraphs>13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Ha-KHCN</dc:creator>
  <cp:lastModifiedBy>HAIHA</cp:lastModifiedBy>
  <cp:revision>36</cp:revision>
  <cp:lastPrinted>2021-01-12T06:59:36Z</cp:lastPrinted>
  <dcterms:created xsi:type="dcterms:W3CDTF">2020-10-22T03:50:24Z</dcterms:created>
  <dcterms:modified xsi:type="dcterms:W3CDTF">2021-02-03T08:07:53Z</dcterms:modified>
</cp:coreProperties>
</file>