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3" r:id="rId11"/>
    <p:sldId id="270" r:id="rId12"/>
    <p:sldId id="271" r:id="rId13"/>
    <p:sldId id="272" r:id="rId14"/>
    <p:sldId id="269" r:id="rId15"/>
    <p:sldId id="273" r:id="rId16"/>
    <p:sldId id="275" r:id="rId17"/>
    <p:sldId id="276" r:id="rId18"/>
    <p:sldId id="277" r:id="rId19"/>
    <p:sldId id="274" r:id="rId20"/>
    <p:sldId id="278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2D422-4842-4C43-8DAD-8D868DE218B2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E6BA9-1773-498A-BD32-CED061D85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E6BA9-1773-498A-BD32-CED061D856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02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E6BA9-1773-498A-BD32-CED061D856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E6BA9-1773-498A-BD32-CED061D856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68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C25783-A655-3E84-067E-345E1FB889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" y="0"/>
            <a:ext cx="2731108" cy="113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6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15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25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0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9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3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4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BE6B6F-5F30-4A3A-B3E4-DB281802855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6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552C-FBA5-42A2-9CE0-3BBE5790052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01" y="952513"/>
            <a:ext cx="3898900" cy="59054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C5F3C4-C709-AF05-D4E1-31A499EA23F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4"/>
            <a:ext cx="2669628" cy="11095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723D01-DC2F-4799-BB94-7DA705489C04}"/>
              </a:ext>
            </a:extLst>
          </p:cNvPr>
          <p:cNvSpPr txBox="1"/>
          <p:nvPr userDrawn="1"/>
        </p:nvSpPr>
        <p:spPr>
          <a:xfrm>
            <a:off x="0" y="6547944"/>
            <a:ext cx="12192000" cy="3231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phố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15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						www.uef.edu.vn</a:t>
            </a:r>
          </a:p>
        </p:txBody>
      </p:sp>
    </p:spTree>
    <p:extLst>
      <p:ext uri="{BB962C8B-B14F-4D97-AF65-F5344CB8AC3E}">
        <p14:creationId xmlns:p14="http://schemas.microsoft.com/office/powerpoint/2010/main" val="219579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8604" y="2082053"/>
            <a:ext cx="716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ĐỀ TÀI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48561" y="2922838"/>
            <a:ext cx="4072026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8340101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0533" y="4287613"/>
            <a:ext cx="6119709" cy="1555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vi-VN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 viên hướng dẫn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GVHD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0584" y="5987967"/>
            <a:ext cx="4724829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Chí Minh,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25E2C7-F2AF-4035-AA27-EB9CC232596F}"/>
              </a:ext>
            </a:extLst>
          </p:cNvPr>
          <p:cNvSpPr txBox="1"/>
          <p:nvPr userDrawn="1"/>
        </p:nvSpPr>
        <p:spPr>
          <a:xfrm>
            <a:off x="2806946" y="297060"/>
            <a:ext cx="774299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ĐẠI HỌC KINH TẾ - TÀI CHÍNH </a:t>
            </a:r>
            <a:br>
              <a:rPr lang="en-US" sz="1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PHỐ HỒ CHÍ MINH</a:t>
            </a:r>
          </a:p>
          <a:p>
            <a:pPr algn="ctr">
              <a:spcBef>
                <a:spcPts val="1800"/>
              </a:spcBef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2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ĐỒNG ĐÁNH GIÁ </a:t>
            </a:r>
            <a:r>
              <a:rPr lang="vi-VN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ÁN TỐT NGHIỆP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THẠC SĨ</a:t>
            </a:r>
          </a:p>
        </p:txBody>
      </p:sp>
    </p:spTree>
    <p:extLst>
      <p:ext uri="{BB962C8B-B14F-4D97-AF65-F5344CB8AC3E}">
        <p14:creationId xmlns:p14="http://schemas.microsoft.com/office/powerpoint/2010/main" val="273265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E5087-601B-A7D6-3273-D3B8EED7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3EFC0-03F3-A420-10F4-4665050864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08CE2-4BB7-E32C-3A04-55DF1A6397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1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F3B97-6E71-C9D6-90B9-6BEE8A5FE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31877-FA97-F9AD-121E-6FC77E410D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F966D-AA72-9EAD-D6F7-56F55CFE73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3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94FAA-E52E-2A3F-7A44-642B281F9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9D00D-09D2-AD55-9A71-7BDE662259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D51E4-3BCA-20AA-42AB-2E0044F231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01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B7155-6999-01DB-339E-A6EB7A20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E8CAD-29E7-27A6-48A2-CDBF2DEE7E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03BAE-0C56-29C6-0FFA-76EB89AAD3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4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302E4-B070-CAA8-1978-F2CF28A07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B837A-5486-F544-0798-EF35611648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758A0-3FC3-62E3-87CB-1BF27AEA2A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63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7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77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5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6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64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4EC7D9-E5B3-9A33-CB20-C9693BB5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619" y="1138127"/>
            <a:ext cx="8665535" cy="687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C53AB-06D7-2780-2F49-5688B5D578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07CE58-74FD-9FAD-4BD3-A819145796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3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B998-8665-989A-CF74-65469100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39B3-68E4-F26C-3A50-03F33305FA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5BE25-CC21-FD5F-C42A-D914359D74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4EC7D9-E5B3-9A33-CB20-C9693BB5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619" y="1138127"/>
            <a:ext cx="8665535" cy="687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C53AB-06D7-2780-2F49-5688B5D578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F07CE58-74FD-9FAD-4BD3-A819145796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4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7878-B71C-77E1-F1B9-3A0A6155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E0C89-7A04-7565-97B4-FB81E50DF7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D3651-A9DF-43A2-FCB3-FE5E553CC2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7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5845-B4BC-631E-7B88-63663BCC8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C0E7B-9AF1-C8E9-92DC-BFE006EF74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BB28C-FAFA-B6E7-5BB6-550329E2FA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2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97F7-352E-E68E-F8B2-651E6339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6B826-8410-9FD5-8F03-EA46E647301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C3821-7755-89F7-C799-B4CFDB13A4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BD34-A4B7-F689-F385-4D6AD9A9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2E053-6A11-268F-2D88-F865D08198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4A1ACB-504D-6FF8-FFD8-D9CEABF667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52785-8A96-E01E-5BF2-A4DFB9D8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F27E-8B59-63CA-01F4-D89C31413F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C864D-EB4E-E08D-72F7-1B071EE903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6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A89D-CF83-39C7-947E-C18C5A11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A8791-5ABD-D446-4C0F-655B7FC182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286CBD-1765-8362-C4BB-3E34918EF6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5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76</Words>
  <Application>Microsoft Office PowerPoint</Application>
  <PresentationFormat>Widescreen</PresentationFormat>
  <Paragraphs>12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Ha-KHCN</dc:creator>
  <cp:lastModifiedBy>Võ Thị Thu Hải</cp:lastModifiedBy>
  <cp:revision>48</cp:revision>
  <cp:lastPrinted>2021-01-12T06:59:36Z</cp:lastPrinted>
  <dcterms:created xsi:type="dcterms:W3CDTF">2020-10-22T03:50:24Z</dcterms:created>
  <dcterms:modified xsi:type="dcterms:W3CDTF">2024-10-25T09:40:07Z</dcterms:modified>
</cp:coreProperties>
</file>